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76" r:id="rId9"/>
    <p:sldId id="262" r:id="rId10"/>
    <p:sldId id="263" r:id="rId11"/>
    <p:sldId id="275" r:id="rId12"/>
    <p:sldId id="264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B86B2-DFC9-2E49-9D6D-5745EB3D3F14}" type="datetimeFigureOut">
              <a:rPr lang="en-US" smtClean="0"/>
              <a:pPr/>
              <a:t>7/2/12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F2CDF-D743-6747-B942-FC681FD963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SCHLICHTING – TRUCKENBRODT</a:t>
            </a:r>
            <a:br>
              <a:rPr lang="en-US" dirty="0" smtClean="0"/>
            </a:br>
            <a:r>
              <a:rPr lang="en-US" dirty="0" smtClean="0"/>
              <a:t>AERODYNAMICS OF THE AIRPLANE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CRITICAL REVIEW OF CHAPTER TWO: AIRFOIL </a:t>
            </a:r>
            <a:r>
              <a:rPr lang="en-US" smtClean="0"/>
              <a:t>OF </a:t>
            </a:r>
            <a:r>
              <a:rPr lang="en-US" smtClean="0"/>
              <a:t>INIFINITE </a:t>
            </a:r>
            <a:r>
              <a:rPr lang="en-US" dirty="0" smtClean="0"/>
              <a:t>SPAN IN INCOMPRESSIBLE FLOW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VISCOSITY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 VISCOSI</a:t>
            </a:r>
            <a:r>
              <a:rPr lang="en-US" dirty="0" smtClean="0"/>
              <a:t>TY OF THE FLUID, AFTER ALL, CAUSES THE FORMATION OF CIRCULATION AND THEREFORE THE ESTABLISHMENT OF LIFT.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NO REASON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VISCOSITY NOT ORIGIN OF LIFT  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STARTING VORTEX GENERATED BY VISCOSITY</a:t>
            </a:r>
            <a:endParaRPr lang="en-US" dirty="0"/>
          </a:p>
        </p:txBody>
      </p:sp>
      <p:pic>
        <p:nvPicPr>
          <p:cNvPr id="4" name="Content Placeholder 3" descr="airfoillift3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6544" r="-26544"/>
          <a:stretch>
            <a:fillRect/>
          </a:stretch>
        </p:blipFill>
        <p:spPr/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LIFT BY 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NO THEORY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 RATIONALE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EVIDENCE BY OBSERVATION ONLY SPECULATION  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INCORRECT PRESSURE AT </a:t>
            </a:r>
            <a:br>
              <a:rPr lang="en-US" dirty="0" smtClean="0"/>
            </a:br>
            <a:r>
              <a:rPr lang="en-US" dirty="0" smtClean="0"/>
              <a:t>TRAILING EDGE</a:t>
            </a:r>
            <a:endParaRPr lang="en-US" dirty="0"/>
          </a:p>
        </p:txBody>
      </p:sp>
      <p:pic>
        <p:nvPicPr>
          <p:cNvPr id="4" name="Content Placeholder 3" descr="airfoillift4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3650" r="-13650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 FLOW ABOUT AN AIRFOIL OF INFINITE LENGTH IS TWO-DIMENSIONAL.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INCORRECT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THE FLOW IS 3D 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LIFT VS 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LIFT PRODUCTION OF AN AIRFOIL IS CLOSELY RELATED TO THE CIRCULATION OF ITS VELOCITY IN THE NEAR-FIELD.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INCORRECT: </a:t>
            </a:r>
            <a:r>
              <a:rPr lang="en-US" dirty="0" smtClean="0">
                <a:solidFill>
                  <a:srgbClr val="0000FF"/>
                </a:solidFill>
              </a:rPr>
              <a:t>THERE IS NO DEFINITE RELATION BETWEEN LIFT AND CIRCULATION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LIFT BY CIRCULATION</a:t>
            </a:r>
            <a:endParaRPr lang="en-US" dirty="0"/>
          </a:p>
        </p:txBody>
      </p:sp>
      <p:pic>
        <p:nvPicPr>
          <p:cNvPr id="4" name="Content Placeholder 3" descr="airfoillift.png"/>
          <p:cNvPicPr>
            <a:picLocks noGrp="1" noChangeAspect="1"/>
          </p:cNvPicPr>
          <p:nvPr>
            <p:ph idx="1"/>
          </p:nvPr>
        </p:nvPicPr>
        <p:blipFill>
          <a:blip r:embed="rId2"/>
          <a:srcRect t="-8350" b="-8350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PRESSURE ABOVE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THERE IS HIGHER PRESSURE ON THE LOWER SURFACE, LOWER PRESSURE ON THE UPPER SURFACE.</a:t>
            </a:r>
          </a:p>
          <a:p>
            <a:r>
              <a:rPr lang="en-US" i="1" dirty="0" smtClean="0"/>
              <a:t>IT FOLLOWS THEN FROM BERNOULLI THAT  THE VELOCITIES ON THE LOWER AND UPPER SURFACE ARE LOWER AND HIGHER THAN THE VELOCITY OF THE INCIDENT FLOW.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TRIVIALITY: </a:t>
            </a:r>
            <a:r>
              <a:rPr lang="en-US" dirty="0" smtClean="0">
                <a:solidFill>
                  <a:srgbClr val="0000FF"/>
                </a:solidFill>
              </a:rPr>
              <a:t>LIFT FROM PRESSURE DIFFERENCE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LIFT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i="1" dirty="0" smtClean="0"/>
              <a:t>THE LIFT L IS GIVEN BY THE KUTTA-ZHUKOVSKY FORMULA: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i="1" dirty="0" smtClean="0"/>
              <a:t>L = CONSTANT </a:t>
            </a:r>
            <a:r>
              <a:rPr lang="en-US" i="1" dirty="0" err="1" smtClean="0"/>
              <a:t>x</a:t>
            </a:r>
            <a:r>
              <a:rPr lang="en-US" i="1" dirty="0" smtClean="0"/>
              <a:t> CIRCULATION</a:t>
            </a:r>
          </a:p>
          <a:p>
            <a:endParaRPr lang="en-US" i="1" dirty="0" smtClean="0"/>
          </a:p>
          <a:p>
            <a:r>
              <a:rPr lang="en-US" i="1" dirty="0" smtClean="0"/>
              <a:t>IF THE CIRCULATION IS KNOWN THE KZ FORMULA IS OF PRACTICAL VALUE FOR THE CALCULATION OF LIFT.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DANGEROUS: </a:t>
            </a:r>
            <a:r>
              <a:rPr lang="en-US" dirty="0" smtClean="0">
                <a:solidFill>
                  <a:srgbClr val="0000FF"/>
                </a:solidFill>
              </a:rPr>
              <a:t>DOES NOT PREDICT STALL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CIRCULATION DETERMINED BY </a:t>
            </a:r>
            <a:br>
              <a:rPr lang="en-US" dirty="0" smtClean="0"/>
            </a:br>
            <a:r>
              <a:rPr lang="en-US" dirty="0" smtClean="0"/>
              <a:t>SHARP TRAILING 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i="1" dirty="0" smtClean="0"/>
              <a:t>EXPERIENCE SHOWS THAT A CIRCULATION FORMS OF THE MAGNITUDE THIS IS NECESSARY TO PLACE THE REAR STAGNATION POINT EXACTLY ON THE SHARP TRAILING EDGE.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 THEORY: </a:t>
            </a:r>
            <a:r>
              <a:rPr lang="en-US" dirty="0" smtClean="0">
                <a:solidFill>
                  <a:srgbClr val="0000FF"/>
                </a:solidFill>
              </a:rPr>
              <a:t>FREE SPECULATION 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CIRCULATION DETERMINED BY SEPARATION AT SHARP TRAILING EDGE</a:t>
            </a:r>
            <a:endParaRPr lang="en-US" dirty="0"/>
          </a:p>
        </p:txBody>
      </p:sp>
      <p:pic>
        <p:nvPicPr>
          <p:cNvPr id="4" name="Content Placeholder 3" descr="airfoillift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1196" r="-21196"/>
          <a:stretch>
            <a:fillRect/>
          </a:stretch>
        </p:blipFill>
        <p:spPr/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VORTEX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smtClean="0"/>
              <a:t>BECAUSE OF FRICTION A VORTEX FORMS AT THE TRAILING EDGE WHICH QUICKLY DRIFTS AWAY FROM THE WING AND REPRESENTS THE SO-CALLED STARTING VORTEX. </a:t>
            </a:r>
          </a:p>
          <a:p>
            <a:endParaRPr lang="en-US" i="1" dirty="0"/>
          </a:p>
          <a:p>
            <a:r>
              <a:rPr lang="en-US" i="1" dirty="0" smtClean="0"/>
              <a:t>SINCE THE CIRCULATION REMAINS CONSTANT FOR ALL TIMES ACCORDING TO THE THOMSON THEOREM, THERE MUST BY A CIRCULATION AROUND THE WING EQUAL TO THE STARTING VORTEX.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INCORRECT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CIRCULATION NOT CONSTANT IN TURBULENT FLOW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339</Words>
  <Application>Microsoft Macintosh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SCHLICHTING – TRUCKENBRODT AERODYNAMICS OF THE AIRPLANE</vt:lpstr>
      <vt:lpstr>2D FLOW</vt:lpstr>
      <vt:lpstr>LIFT VS CIRCULATION</vt:lpstr>
      <vt:lpstr>LIFT BY CIRCULATION</vt:lpstr>
      <vt:lpstr>LOWER PRESSURE ABOVE</vt:lpstr>
      <vt:lpstr>LIFT FORMULA</vt:lpstr>
      <vt:lpstr>CIRCULATION DETERMINED BY  SHARP TRAILING EDGE</vt:lpstr>
      <vt:lpstr>CIRCULATION DETERMINED BY SEPARATION AT SHARP TRAILING EDGE</vt:lpstr>
      <vt:lpstr>STARTING VORTEX</vt:lpstr>
      <vt:lpstr>VISCOSITY</vt:lpstr>
      <vt:lpstr>STARTING VORTEX GENERATED BY VISCOSITY</vt:lpstr>
      <vt:lpstr>SUMMARY: LIFT BY CIRCULATION</vt:lpstr>
      <vt:lpstr>INCORRECT PRESSURE AT  TRAILING EDGE</vt:lpstr>
    </vt:vector>
  </TitlesOfParts>
  <Company>KTH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SCHLICHTING – TRUCKENBRODT AERODYNAMICS OF THE AIRPLANE</dc:title>
  <dc:creator>claes johnson</dc:creator>
  <cp:lastModifiedBy>claes johnson</cp:lastModifiedBy>
  <cp:revision>6</cp:revision>
  <dcterms:created xsi:type="dcterms:W3CDTF">2012-07-02T10:06:46Z</dcterms:created>
  <dcterms:modified xsi:type="dcterms:W3CDTF">2012-07-02T19:38:46Z</dcterms:modified>
</cp:coreProperties>
</file>