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3"/>
  </p:notesMasterIdLst>
  <p:sldIdLst>
    <p:sldId id="256" r:id="rId2"/>
    <p:sldId id="260" r:id="rId3"/>
    <p:sldId id="261" r:id="rId4"/>
    <p:sldId id="258" r:id="rId5"/>
    <p:sldId id="264" r:id="rId6"/>
    <p:sldId id="265" r:id="rId7"/>
    <p:sldId id="266" r:id="rId8"/>
    <p:sldId id="263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47" autoAdjust="0"/>
  </p:normalViewPr>
  <p:slideViewPr>
    <p:cSldViewPr snapToGrid="0">
      <p:cViewPr>
        <p:scale>
          <a:sx n="88" d="100"/>
          <a:sy n="88" d="100"/>
        </p:scale>
        <p:origin x="-80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C670-0C56-4706-B0B8-B0892B948938}" type="datetimeFigureOut">
              <a:rPr lang="en-GB" smtClean="0"/>
              <a:t>03/11/15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AF892-8866-482A-8237-BBAB1481F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1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early versions of quicksort, the leftmost element would be chosen as the pivot element. Unfortunately, this causes worst-case behavior on already sorted arrays, which is a common real world case. </a:t>
            </a:r>
            <a:r>
              <a:rPr lang="en-US" smtClean="0"/>
              <a:t>The problem is easily solved by choosing either a random index for the pivot, choosing the middle index, or choosing the median of the first, middle and last element of the partition for the pivot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F892-8866-482A-8237-BBAB1481F0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5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628F90-9215-4061-9266-B3590CA648DA}" type="datetimeFigureOut">
              <a:rPr lang="sv-SE" smtClean="0"/>
              <a:t>03/11/15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35FFD44-E5CF-47C8-8B71-5FAE7E793A89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Sorting</a:t>
            </a:r>
            <a:r>
              <a:rPr lang="sv-SE" dirty="0" smtClean="0"/>
              <a:t> </a:t>
            </a:r>
            <a:r>
              <a:rPr lang="sv-SE" dirty="0" err="1" smtClean="0"/>
              <a:t>algorithms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988202" y="5822456"/>
            <a:ext cx="3120496" cy="972669"/>
          </a:xfrm>
        </p:spPr>
        <p:txBody>
          <a:bodyPr/>
          <a:lstStyle/>
          <a:p>
            <a:pPr algn="r"/>
            <a:r>
              <a:rPr lang="sv-SE" dirty="0" smtClean="0"/>
              <a:t>Christian Jonsson</a:t>
            </a:r>
          </a:p>
          <a:p>
            <a:pPr algn="r"/>
            <a:r>
              <a:rPr lang="sv-SE" dirty="0" smtClean="0"/>
              <a:t>Jonathan Fagerström</a:t>
            </a:r>
            <a:endParaRPr lang="sv-SE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994198" y="2397021"/>
            <a:ext cx="5621195" cy="97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788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3" name="Picture 2" descr="QFqu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7" y="1700369"/>
            <a:ext cx="5080000" cy="3810000"/>
          </a:xfrm>
          <a:prstGeom prst="rect">
            <a:avLst/>
          </a:prstGeom>
        </p:spPr>
      </p:pic>
      <p:pic>
        <p:nvPicPr>
          <p:cNvPr id="5" name="Picture 4" descr="lXZk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94" y="1710270"/>
            <a:ext cx="508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49914" y="3252448"/>
            <a:ext cx="92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0510" y="5646575"/>
            <a:ext cx="254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2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 descr="fq0A8h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7" y="1443029"/>
            <a:ext cx="10356063" cy="52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2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pic>
        <p:nvPicPr>
          <p:cNvPr id="4" name="Picture 3" descr="image001-72678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5"/>
          <a:stretch/>
        </p:blipFill>
        <p:spPr>
          <a:xfrm>
            <a:off x="5219042" y="1682299"/>
            <a:ext cx="3238500" cy="22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dirty="0" smtClean="0"/>
              <a:t>Many different sorting algorithms</a:t>
            </a:r>
          </a:p>
          <a:p>
            <a:r>
              <a:rPr lang="en-US" dirty="0" smtClean="0"/>
              <a:t>There is no best sorting algorithm</a:t>
            </a:r>
          </a:p>
          <a:p>
            <a:r>
              <a:rPr lang="en-US" dirty="0" smtClean="0"/>
              <a:t>Classification:</a:t>
            </a:r>
          </a:p>
          <a:p>
            <a:pPr lvl="1"/>
            <a:r>
              <a:rPr lang="en-US" dirty="0" smtClean="0"/>
              <a:t>Computational complexity (comparisons)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smtClean="0"/>
              <a:t> Typical behavior is O(n log n)</a:t>
            </a:r>
          </a:p>
          <a:p>
            <a:pPr lvl="1"/>
            <a:r>
              <a:rPr lang="en-US" dirty="0"/>
              <a:t>Computational complexity </a:t>
            </a:r>
            <a:r>
              <a:rPr lang="en-US" dirty="0" smtClean="0"/>
              <a:t>(swaps)	</a:t>
            </a:r>
            <a:endParaRPr lang="en-US" dirty="0"/>
          </a:p>
          <a:p>
            <a:pPr lvl="2"/>
            <a:r>
              <a:rPr lang="en-US" dirty="0" smtClean="0"/>
              <a:t> Swap or in-place</a:t>
            </a:r>
          </a:p>
          <a:p>
            <a:pPr lvl="1"/>
            <a:r>
              <a:rPr lang="en-US" dirty="0" smtClean="0"/>
              <a:t>Memory usage				 </a:t>
            </a:r>
          </a:p>
          <a:p>
            <a:pPr lvl="2"/>
            <a:r>
              <a:rPr lang="en-US" dirty="0" smtClean="0"/>
              <a:t>typically O(1) for in-place</a:t>
            </a:r>
          </a:p>
          <a:p>
            <a:pPr lvl="1"/>
            <a:r>
              <a:rPr lang="en-US" dirty="0" smtClean="0"/>
              <a:t>Recursion					</a:t>
            </a:r>
          </a:p>
          <a:p>
            <a:pPr lvl="2"/>
            <a:r>
              <a:rPr lang="en-US" dirty="0" smtClean="0"/>
              <a:t>non-recursive, recursive or both</a:t>
            </a:r>
          </a:p>
          <a:p>
            <a:pPr lvl="1"/>
            <a:r>
              <a:rPr lang="en-US" dirty="0" smtClean="0"/>
              <a:t>Stability					</a:t>
            </a:r>
          </a:p>
          <a:p>
            <a:pPr lvl="2"/>
            <a:r>
              <a:rPr lang="en-US" dirty="0" smtClean="0"/>
              <a:t>Keep order of equal elements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220px-Sorting_stability_playing_card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70" y="1823348"/>
            <a:ext cx="2448713" cy="40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Bubble sort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639148" cy="1976197"/>
          </a:xfrm>
        </p:spPr>
        <p:txBody>
          <a:bodyPr/>
          <a:lstStyle/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O(1) extra memory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/>
              <a:t>2</a:t>
            </a:r>
            <a:r>
              <a:rPr lang="en-US" dirty="0" smtClean="0"/>
              <a:t>) comparisons and swaps</a:t>
            </a:r>
          </a:p>
          <a:p>
            <a:pPr lvl="1"/>
            <a:r>
              <a:rPr lang="en-US" dirty="0" smtClean="0"/>
              <a:t>Adaptive, O(n) when nearly sorted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000" y="1548000"/>
            <a:ext cx="6108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Algorithm</a:t>
            </a:r>
          </a:p>
          <a:p>
            <a:r>
              <a:rPr lang="en-US" sz="1400" dirty="0" smtClean="0">
                <a:latin typeface="Courier"/>
                <a:cs typeface="Courier"/>
              </a:rPr>
              <a:t>for 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 = 1:n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swapped = false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for j = n:i+1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	if a[j] &lt; a[j-1]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	swapped = true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	end 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break if not swapped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end</a:t>
            </a:r>
          </a:p>
          <a:p>
            <a:r>
              <a:rPr lang="en-US" sz="1400" dirty="0" smtClean="0">
                <a:latin typeface="Courier"/>
                <a:cs typeface="Courier"/>
              </a:rPr>
              <a:t>end</a:t>
            </a:r>
            <a:endParaRPr lang="en-US" sz="1400" dirty="0">
              <a:latin typeface="Courier"/>
              <a:cs typeface="Courier"/>
            </a:endParaRPr>
          </a:p>
        </p:txBody>
      </p:sp>
      <p:pic>
        <p:nvPicPr>
          <p:cNvPr id="9" name="Picture 8" descr="bubble_so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03" y="3731890"/>
            <a:ext cx="3020226" cy="28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Selection</a:t>
            </a:r>
            <a:r>
              <a:rPr lang="sv-SE" dirty="0" smtClean="0"/>
              <a:t> sort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407960" cy="2416767"/>
          </a:xfrm>
        </p:spPr>
        <p:txBody>
          <a:bodyPr/>
          <a:lstStyle/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Not stable</a:t>
            </a:r>
          </a:p>
          <a:p>
            <a:pPr lvl="1"/>
            <a:r>
              <a:rPr lang="en-US" dirty="0" smtClean="0"/>
              <a:t>O(1) extra memory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/>
              <a:t>2</a:t>
            </a:r>
            <a:r>
              <a:rPr lang="en-US" dirty="0" smtClean="0"/>
              <a:t>) comparisons </a:t>
            </a:r>
          </a:p>
          <a:p>
            <a:pPr lvl="1"/>
            <a:r>
              <a:rPr lang="en-US" dirty="0" smtClean="0"/>
              <a:t>O(n)  swaps</a:t>
            </a:r>
            <a:endParaRPr lang="en-US" dirty="0"/>
          </a:p>
          <a:p>
            <a:pPr lvl="1"/>
            <a:r>
              <a:rPr lang="en-US" dirty="0" smtClean="0"/>
              <a:t>Not adaptive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000" y="1548000"/>
            <a:ext cx="6108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Algorithm</a:t>
            </a:r>
          </a:p>
          <a:p>
            <a:r>
              <a:rPr lang="en-US" sz="1400" dirty="0" smtClean="0">
                <a:latin typeface="Courier"/>
                <a:cs typeface="Courier"/>
              </a:rPr>
              <a:t>for 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 = 1:n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k = 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for j = i+1:n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	if a[j] &lt; a[k]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	k = j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	swap a[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 err="1" smtClean="0">
                <a:latin typeface="Courier"/>
                <a:cs typeface="Courier"/>
              </a:rPr>
              <a:t>,k</a:t>
            </a:r>
            <a:r>
              <a:rPr lang="en-US" sz="140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	end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end</a:t>
            </a:r>
          </a:p>
          <a:p>
            <a:r>
              <a:rPr lang="en-US" sz="1400" dirty="0" smtClean="0">
                <a:latin typeface="Courier"/>
                <a:cs typeface="Courier"/>
              </a:rPr>
              <a:t>end</a:t>
            </a:r>
            <a:endParaRPr lang="en-US" sz="1400" dirty="0">
              <a:latin typeface="Courier"/>
              <a:cs typeface="Courier"/>
            </a:endParaRPr>
          </a:p>
        </p:txBody>
      </p:sp>
      <p:pic>
        <p:nvPicPr>
          <p:cNvPr id="3" name="Picture 2" descr="Selection-Sort-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74" y="1809393"/>
            <a:ext cx="1270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Merge</a:t>
            </a:r>
            <a:r>
              <a:rPr lang="sv-SE" dirty="0" smtClean="0"/>
              <a:t> sort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509550" cy="2442683"/>
          </a:xfrm>
        </p:spPr>
        <p:txBody>
          <a:bodyPr/>
          <a:lstStyle/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O(n) extra memory</a:t>
            </a:r>
          </a:p>
          <a:p>
            <a:pPr lvl="1"/>
            <a:r>
              <a:rPr lang="en-US" dirty="0" smtClean="0"/>
              <a:t>O(log n) extra </a:t>
            </a:r>
            <a:r>
              <a:rPr lang="en-US" dirty="0" err="1" smtClean="0"/>
              <a:t>mem</a:t>
            </a:r>
            <a:r>
              <a:rPr lang="en-US" dirty="0" smtClean="0"/>
              <a:t>. for linked lists</a:t>
            </a:r>
          </a:p>
          <a:p>
            <a:pPr lvl="1"/>
            <a:r>
              <a:rPr lang="en-US" dirty="0" smtClean="0"/>
              <a:t>O(n log n)  time</a:t>
            </a:r>
            <a:endParaRPr lang="en-US" dirty="0"/>
          </a:p>
          <a:p>
            <a:pPr lvl="1"/>
            <a:r>
              <a:rPr lang="en-US" dirty="0" smtClean="0"/>
              <a:t>Not adaptive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000" y="1548000"/>
            <a:ext cx="6129150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Algorithm</a:t>
            </a:r>
          </a:p>
          <a:p>
            <a:r>
              <a:rPr lang="en-US" sz="1400" dirty="0" smtClean="0">
                <a:latin typeface="Courier"/>
                <a:cs typeface="Courier"/>
              </a:rPr>
              <a:t>m = n/2</a:t>
            </a:r>
          </a:p>
          <a:p>
            <a:r>
              <a:rPr lang="en-US" sz="1400" dirty="0">
                <a:latin typeface="Courier"/>
                <a:cs typeface="Courier"/>
              </a:rPr>
              <a:t>s</a:t>
            </a:r>
            <a:r>
              <a:rPr lang="en-US" sz="1400" dirty="0" smtClean="0">
                <a:latin typeface="Courier"/>
                <a:cs typeface="Courier"/>
              </a:rPr>
              <a:t>ort a[1:m]  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Recursive sort</a:t>
            </a:r>
          </a:p>
          <a:p>
            <a:r>
              <a:rPr lang="en-US" sz="1400" dirty="0">
                <a:latin typeface="Courier"/>
                <a:cs typeface="Courier"/>
              </a:rPr>
              <a:t>s</a:t>
            </a:r>
            <a:r>
              <a:rPr lang="en-US" sz="1400" dirty="0" smtClean="0">
                <a:latin typeface="Courier"/>
                <a:cs typeface="Courier"/>
              </a:rPr>
              <a:t>ort a[m+1:n] 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Recursive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sort</a:t>
            </a:r>
            <a:endParaRPr lang="en-US" sz="1400" dirty="0" smtClean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b = copy of a[1:m]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 = 1; j = m+1; k = 1;</a:t>
            </a:r>
          </a:p>
          <a:p>
            <a:r>
              <a:rPr lang="en-US" sz="1400" dirty="0">
                <a:latin typeface="Courier"/>
                <a:cs typeface="Courier"/>
              </a:rPr>
              <a:t>w</a:t>
            </a:r>
            <a:r>
              <a:rPr lang="en-US" sz="1400" dirty="0" smtClean="0">
                <a:latin typeface="Courier"/>
                <a:cs typeface="Courier"/>
              </a:rPr>
              <a:t>hile 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 &lt;= 1:n &amp;&amp; j &lt;= n</a:t>
            </a:r>
          </a:p>
          <a:p>
            <a:r>
              <a:rPr lang="en-US" sz="1400" dirty="0" smtClean="0">
                <a:latin typeface="Courier"/>
                <a:cs typeface="Courier"/>
              </a:rPr>
              <a:t>	a[k++] = (a[j] &lt; b[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]) ? </a:t>
            </a:r>
            <a:r>
              <a:rPr lang="en-US" sz="1400" dirty="0">
                <a:latin typeface="Courier"/>
                <a:cs typeface="Courier"/>
              </a:rPr>
              <a:t>a</a:t>
            </a:r>
            <a:r>
              <a:rPr lang="en-US" sz="1400" dirty="0" smtClean="0">
                <a:latin typeface="Courier"/>
                <a:cs typeface="Courier"/>
              </a:rPr>
              <a:t>[j++] : b[++]</a:t>
            </a:r>
          </a:p>
          <a:p>
            <a:r>
              <a:rPr lang="en-US" sz="1400" dirty="0">
                <a:latin typeface="Courier"/>
                <a:cs typeface="Courier"/>
              </a:rPr>
              <a:t>e</a:t>
            </a:r>
            <a:r>
              <a:rPr lang="en-US" sz="1400" dirty="0" smtClean="0">
                <a:latin typeface="Courier"/>
                <a:cs typeface="Courier"/>
              </a:rPr>
              <a:t>nd</a:t>
            </a:r>
          </a:p>
          <a:p>
            <a:r>
              <a:rPr lang="en-US" sz="1400" dirty="0">
                <a:latin typeface="Courier"/>
                <a:cs typeface="Courier"/>
              </a:rPr>
              <a:t>w</a:t>
            </a:r>
            <a:r>
              <a:rPr lang="en-US" sz="1400" dirty="0" smtClean="0">
                <a:latin typeface="Courier"/>
                <a:cs typeface="Courier"/>
              </a:rPr>
              <a:t>hile 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 &lt;= m</a:t>
            </a:r>
          </a:p>
          <a:p>
            <a:r>
              <a:rPr lang="en-US" sz="1400" dirty="0" smtClean="0">
                <a:latin typeface="Courier"/>
                <a:cs typeface="Courier"/>
              </a:rPr>
              <a:t>	a[k++] = b[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++]</a:t>
            </a:r>
          </a:p>
          <a:p>
            <a:r>
              <a:rPr lang="en-US" sz="1400" dirty="0" smtClean="0">
                <a:latin typeface="Courier"/>
                <a:cs typeface="Courier"/>
              </a:rPr>
              <a:t>end</a:t>
            </a:r>
            <a:endParaRPr lang="en-US" sz="1400" dirty="0">
              <a:latin typeface="Courier"/>
              <a:cs typeface="Courier"/>
            </a:endParaRPr>
          </a:p>
        </p:txBody>
      </p:sp>
      <p:pic>
        <p:nvPicPr>
          <p:cNvPr id="3" name="Picture 2" descr="Merge-so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59" y="4117932"/>
            <a:ext cx="381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Quick sort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395001" cy="2066903"/>
          </a:xfrm>
        </p:spPr>
        <p:txBody>
          <a:bodyPr/>
          <a:lstStyle/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Not stable</a:t>
            </a:r>
          </a:p>
          <a:p>
            <a:pPr lvl="1"/>
            <a:r>
              <a:rPr lang="en-US" dirty="0" smtClean="0"/>
              <a:t>O(log n) extra memory</a:t>
            </a:r>
          </a:p>
          <a:p>
            <a:pPr lvl="1"/>
            <a:r>
              <a:rPr lang="en-US" dirty="0" smtClean="0"/>
              <a:t>O(n log n)  time</a:t>
            </a:r>
            <a:endParaRPr lang="en-US" dirty="0"/>
          </a:p>
          <a:p>
            <a:pPr lvl="1"/>
            <a:r>
              <a:rPr lang="en-US" dirty="0" smtClean="0"/>
              <a:t>Not adaptive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000" y="1548000"/>
            <a:ext cx="6129150" cy="2739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Algorithm</a:t>
            </a:r>
          </a:p>
          <a:p>
            <a:r>
              <a:rPr lang="en-US" sz="1400" dirty="0" smtClean="0">
                <a:latin typeface="Courier"/>
                <a:cs typeface="Courier"/>
              </a:rPr>
              <a:t>swap a[1,rand(n)] 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Choose pivot</a:t>
            </a:r>
          </a:p>
          <a:p>
            <a:r>
              <a:rPr lang="en-US" sz="1400" dirty="0">
                <a:latin typeface="Courier"/>
                <a:cs typeface="Courier"/>
              </a:rPr>
              <a:t>k</a:t>
            </a:r>
            <a:r>
              <a:rPr lang="en-US" sz="1400" dirty="0" smtClean="0">
                <a:latin typeface="Courier"/>
                <a:cs typeface="Courier"/>
              </a:rPr>
              <a:t> = 1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for 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 = 2:n 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if a[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] &lt; a[1]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swap a[++</a:t>
            </a:r>
            <a:r>
              <a:rPr lang="en-US" sz="1400" dirty="0" err="1" smtClean="0">
                <a:latin typeface="Courier"/>
                <a:cs typeface="Courier"/>
              </a:rPr>
              <a:t>k,i</a:t>
            </a:r>
            <a:r>
              <a:rPr lang="en-US" sz="1400" dirty="0" smtClean="0">
                <a:latin typeface="Courier"/>
                <a:cs typeface="Courier"/>
              </a:rPr>
              <a:t>]</a:t>
            </a:r>
          </a:p>
          <a:p>
            <a:r>
              <a:rPr lang="en-US" sz="1400" dirty="0" smtClean="0">
                <a:latin typeface="Courier"/>
                <a:cs typeface="Courier"/>
              </a:rPr>
              <a:t>	end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swap a[1,k]</a:t>
            </a:r>
          </a:p>
          <a:p>
            <a:r>
              <a:rPr lang="en-US" sz="1400" dirty="0" smtClean="0">
                <a:latin typeface="Courier"/>
                <a:cs typeface="Courier"/>
              </a:rPr>
              <a:t>end</a:t>
            </a:r>
          </a:p>
          <a:p>
            <a:r>
              <a:rPr lang="en-US" sz="1400" dirty="0">
                <a:latin typeface="Courier"/>
                <a:cs typeface="Courier"/>
              </a:rPr>
              <a:t>s</a:t>
            </a:r>
            <a:r>
              <a:rPr lang="en-US" sz="1400" dirty="0" smtClean="0">
                <a:latin typeface="Courier"/>
                <a:cs typeface="Courier"/>
              </a:rPr>
              <a:t>ort a[1:k-1]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Recursive sort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s</a:t>
            </a:r>
            <a:r>
              <a:rPr lang="en-US" sz="1400" dirty="0" smtClean="0">
                <a:latin typeface="Courier"/>
                <a:cs typeface="Courier"/>
              </a:rPr>
              <a:t>ort a[k+1:n] 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Recursive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sort</a:t>
            </a:r>
            <a:endParaRPr lang="en-US" sz="1400" dirty="0">
              <a:latin typeface="Courier"/>
              <a:cs typeface="Courier"/>
            </a:endParaRPr>
          </a:p>
        </p:txBody>
      </p:sp>
      <p:pic>
        <p:nvPicPr>
          <p:cNvPr id="3" name="Picture 2" descr="Sorting_quickso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31" y="3764418"/>
            <a:ext cx="3556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“Quick sort”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used sorting algorithm for larger arrays. </a:t>
            </a:r>
          </a:p>
          <a:p>
            <a:r>
              <a:rPr lang="en-US" dirty="0" smtClean="0"/>
              <a:t>2-3 times faster than its main competitors, merge sort and heap sort</a:t>
            </a:r>
          </a:p>
          <a:p>
            <a:r>
              <a:rPr lang="en-US" dirty="0" smtClean="0"/>
              <a:t>Operates “in-place” requiring small amounts of extra memory</a:t>
            </a:r>
          </a:p>
          <a:p>
            <a:r>
              <a:rPr lang="en-US" dirty="0" smtClean="0"/>
              <a:t>The steps are: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Pick a “random” element from array, called pivot.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Reorder the array so </a:t>
            </a:r>
            <a:r>
              <a:rPr lang="en-US" dirty="0" smtClean="0"/>
              <a:t>elements </a:t>
            </a:r>
            <a:r>
              <a:rPr lang="en-US" dirty="0"/>
              <a:t>with values less than the pivot come before the pivot, </a:t>
            </a:r>
            <a:r>
              <a:rPr lang="en-US" dirty="0" smtClean="0"/>
              <a:t>and greater </a:t>
            </a:r>
            <a:r>
              <a:rPr lang="en-US" dirty="0"/>
              <a:t>elements </a:t>
            </a:r>
            <a:r>
              <a:rPr lang="en-US" dirty="0" smtClean="0"/>
              <a:t>come </a:t>
            </a:r>
            <a:r>
              <a:rPr lang="en-US" dirty="0"/>
              <a:t>after </a:t>
            </a:r>
            <a:r>
              <a:rPr lang="en-US" dirty="0" smtClean="0"/>
              <a:t>it.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Recursively apply the above steps to the sub-array of elements with smaller values and separately to the sub-array of elements with greater values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46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“Quick sort”</a:t>
            </a:r>
            <a:endParaRPr lang="en-US" dirty="0"/>
          </a:p>
        </p:txBody>
      </p:sp>
      <p:pic>
        <p:nvPicPr>
          <p:cNvPr id="9" name="Picture 8" descr="400px-Quicksort-diagram.svg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70" y="583107"/>
            <a:ext cx="3121204" cy="62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6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3402</TotalTime>
  <Words>432</Words>
  <Application>Microsoft Macintosh PowerPoint</Application>
  <PresentationFormat>Custom</PresentationFormat>
  <Paragraphs>109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Sorting algorithms </vt:lpstr>
      <vt:lpstr>Agenda</vt:lpstr>
      <vt:lpstr>Background</vt:lpstr>
      <vt:lpstr>Bubble sort</vt:lpstr>
      <vt:lpstr>Selection sort</vt:lpstr>
      <vt:lpstr>Merge sort</vt:lpstr>
      <vt:lpstr>Quick sort</vt:lpstr>
      <vt:lpstr>Implementation of “Quick sort”</vt:lpstr>
      <vt:lpstr>Implementation of “Quick sort”</vt:lpstr>
      <vt:lpstr>Discussion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algorithms</dc:title>
  <dc:creator>Christian Jonsson</dc:creator>
  <cp:lastModifiedBy>Yasemin Bekiroglu</cp:lastModifiedBy>
  <cp:revision>21</cp:revision>
  <dcterms:created xsi:type="dcterms:W3CDTF">2015-09-18T08:51:59Z</dcterms:created>
  <dcterms:modified xsi:type="dcterms:W3CDTF">2015-11-03T13:07:12Z</dcterms:modified>
</cp:coreProperties>
</file>