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86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5B590-23E0-CF4C-91DD-3C00EE9513E7}" type="datetimeFigureOut">
              <a:rPr lang="en-US" smtClean="0"/>
              <a:t>2/23/11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4FF2-5C3F-124F-935F-B27981BEA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62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5B590-23E0-CF4C-91DD-3C00EE9513E7}" type="datetimeFigureOut">
              <a:rPr lang="en-US" smtClean="0"/>
              <a:t>2/23/11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4FF2-5C3F-124F-935F-B27981BEA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17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5B590-23E0-CF4C-91DD-3C00EE9513E7}" type="datetimeFigureOut">
              <a:rPr lang="en-US" smtClean="0"/>
              <a:t>2/23/11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4FF2-5C3F-124F-935F-B27981BEA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276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5B590-23E0-CF4C-91DD-3C00EE9513E7}" type="datetimeFigureOut">
              <a:rPr lang="en-US" smtClean="0"/>
              <a:t>2/23/11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4FF2-5C3F-124F-935F-B27981BEA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153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5B590-23E0-CF4C-91DD-3C00EE9513E7}" type="datetimeFigureOut">
              <a:rPr lang="en-US" smtClean="0"/>
              <a:t>2/23/11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4FF2-5C3F-124F-935F-B27981BEA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152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5B590-23E0-CF4C-91DD-3C00EE9513E7}" type="datetimeFigureOut">
              <a:rPr lang="en-US" smtClean="0"/>
              <a:t>2/23/11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4FF2-5C3F-124F-935F-B27981BEA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505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5B590-23E0-CF4C-91DD-3C00EE9513E7}" type="datetimeFigureOut">
              <a:rPr lang="en-US" smtClean="0"/>
              <a:t>2/23/11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4FF2-5C3F-124F-935F-B27981BEA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955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5B590-23E0-CF4C-91DD-3C00EE9513E7}" type="datetimeFigureOut">
              <a:rPr lang="en-US" smtClean="0"/>
              <a:t>2/23/11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4FF2-5C3F-124F-935F-B27981BEA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341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5B590-23E0-CF4C-91DD-3C00EE9513E7}" type="datetimeFigureOut">
              <a:rPr lang="en-US" smtClean="0"/>
              <a:t>2/23/11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4FF2-5C3F-124F-935F-B27981BEA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87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5B590-23E0-CF4C-91DD-3C00EE9513E7}" type="datetimeFigureOut">
              <a:rPr lang="en-US" smtClean="0"/>
              <a:t>2/23/11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4FF2-5C3F-124F-935F-B27981BEA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959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5B590-23E0-CF4C-91DD-3C00EE9513E7}" type="datetimeFigureOut">
              <a:rPr lang="en-US" smtClean="0"/>
              <a:t>2/23/11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4FF2-5C3F-124F-935F-B27981BEA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350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5B590-23E0-CF4C-91DD-3C00EE9513E7}" type="datetimeFigureOut">
              <a:rPr lang="en-US" smtClean="0"/>
              <a:t>2/23/11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34FF2-5C3F-124F-935F-B27981BEA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969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Alper</a:t>
            </a:r>
            <a:r>
              <a:rPr lang="en-US" dirty="0" smtClean="0"/>
              <a:t> </a:t>
            </a:r>
            <a:r>
              <a:rPr lang="en-US" dirty="0" err="1" smtClean="0"/>
              <a:t>Aydemir</a:t>
            </a:r>
            <a:endParaRPr lang="en-US" dirty="0" smtClean="0"/>
          </a:p>
          <a:p>
            <a:r>
              <a:rPr lang="en-US" dirty="0" smtClean="0"/>
              <a:t>CVAP, KTH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936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Biorobotics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need for a detailed map, course, completely imprecise navigation and localization</a:t>
            </a:r>
          </a:p>
          <a:p>
            <a:pPr lvl="1"/>
            <a:r>
              <a:rPr lang="en-US" dirty="0" smtClean="0"/>
              <a:t>SLAM!</a:t>
            </a:r>
          </a:p>
          <a:p>
            <a:r>
              <a:rPr lang="en-US" dirty="0" err="1" smtClean="0"/>
              <a:t>Snakebots</a:t>
            </a:r>
            <a:r>
              <a:rPr lang="en-US" dirty="0" smtClean="0"/>
              <a:t> by Hirose Lab. – Univ. of Tokyo</a:t>
            </a:r>
          </a:p>
          <a:p>
            <a:r>
              <a:rPr lang="en-US" dirty="0" err="1" smtClean="0"/>
              <a:t>Auke</a:t>
            </a:r>
            <a:r>
              <a:rPr lang="en-US" dirty="0" smtClean="0"/>
              <a:t> </a:t>
            </a:r>
            <a:r>
              <a:rPr lang="en-US" dirty="0" err="1" smtClean="0"/>
              <a:t>Ijspeert’s</a:t>
            </a:r>
            <a:r>
              <a:rPr lang="en-US" dirty="0" smtClean="0"/>
              <a:t> salamander – EPFL</a:t>
            </a:r>
          </a:p>
          <a:p>
            <a:r>
              <a:rPr lang="en-US" dirty="0"/>
              <a:t>.</a:t>
            </a:r>
            <a:r>
              <a:rPr lang="en-US" dirty="0" smtClean="0"/>
              <a:t>..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1561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Developmental Robotics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Brooks falsely claimed “we have reached insect-like intelligence” and moved to a “sexier” topic: how does human learning work?</a:t>
            </a:r>
          </a:p>
          <a:p>
            <a:r>
              <a:rPr lang="en-US" dirty="0" smtClean="0"/>
              <a:t>Humanoid robotics became popular in Japan</a:t>
            </a:r>
          </a:p>
          <a:p>
            <a:pPr lvl="1"/>
            <a:r>
              <a:rPr lang="en-US" dirty="0" smtClean="0"/>
              <a:t>However mostly concentrated in mechanics</a:t>
            </a:r>
          </a:p>
          <a:p>
            <a:r>
              <a:rPr lang="en-US" dirty="0" smtClean="0"/>
              <a:t>With Brook’s “Cog” project a new interest in human-like intelligence flamed up</a:t>
            </a:r>
          </a:p>
          <a:p>
            <a:r>
              <a:rPr lang="en-US" dirty="0" smtClean="0"/>
              <a:t>HRP humanoid project</a:t>
            </a:r>
          </a:p>
          <a:p>
            <a:r>
              <a:rPr lang="en-US" dirty="0" smtClean="0"/>
              <a:t>Ishiguro’s baby robot, </a:t>
            </a:r>
            <a:r>
              <a:rPr lang="en-US" dirty="0" err="1" smtClean="0"/>
              <a:t>RoboCub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1281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Ubiquitous 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Moving away from interacting with computers with only mouse/keyboard</a:t>
            </a:r>
          </a:p>
          <a:p>
            <a:r>
              <a:rPr lang="en-US" dirty="0" smtClean="0"/>
              <a:t>“Scatter” sensors everywhere</a:t>
            </a:r>
          </a:p>
          <a:p>
            <a:r>
              <a:rPr lang="en-US" dirty="0" smtClean="0"/>
              <a:t>More recently researchers became interested in not only sensing but changing the world as well</a:t>
            </a:r>
          </a:p>
          <a:p>
            <a:r>
              <a:rPr lang="en-US" dirty="0" smtClean="0"/>
              <a:t>Various ways of interacting with computers, “wearable computers” and so gained popularity</a:t>
            </a:r>
          </a:p>
        </p:txBody>
      </p:sp>
    </p:spTree>
    <p:extLst>
      <p:ext uri="{BB962C8B-B14F-4D97-AF65-F5344CB8AC3E}">
        <p14:creationId xmlns:p14="http://schemas.microsoft.com/office/powerpoint/2010/main" val="22951509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Multi-agent </a:t>
            </a:r>
            <a:r>
              <a:rPr lang="en-US" dirty="0" smtClean="0"/>
              <a:t>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Important insight: complex behavior can emerge from very simple rules in the individual level</a:t>
            </a:r>
            <a:endParaRPr lang="en-US" dirty="0"/>
          </a:p>
          <a:p>
            <a:r>
              <a:rPr lang="en-US" dirty="0" smtClean="0"/>
              <a:t>Cellular automata: the Game of life, movement of bird flocks</a:t>
            </a:r>
          </a:p>
          <a:p>
            <a:r>
              <a:rPr lang="en-US" dirty="0" smtClean="0"/>
              <a:t>Swarm intelligence, self-organization</a:t>
            </a:r>
          </a:p>
          <a:p>
            <a:pPr lvl="1"/>
            <a:r>
              <a:rPr lang="en-US" dirty="0" smtClean="0"/>
              <a:t>Book: “Order out of Chaos” by Prigogine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47788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Emergence of a pattern from the local interactions of many individuals</a:t>
            </a:r>
          </a:p>
          <a:p>
            <a:r>
              <a:rPr lang="en-US" dirty="0" smtClean="0"/>
              <a:t>Ant trails</a:t>
            </a:r>
          </a:p>
          <a:p>
            <a:pPr lvl="1"/>
            <a:r>
              <a:rPr lang="en-US" dirty="0" smtClean="0"/>
              <a:t>Marked by pheromones</a:t>
            </a:r>
          </a:p>
          <a:p>
            <a:pPr lvl="1"/>
            <a:r>
              <a:rPr lang="en-US" dirty="0" smtClean="0"/>
              <a:t>P(</a:t>
            </a:r>
            <a:r>
              <a:rPr lang="en-US" dirty="0" err="1" smtClean="0"/>
              <a:t>followingTrail</a:t>
            </a:r>
            <a:r>
              <a:rPr lang="en-US" dirty="0" smtClean="0"/>
              <a:t>(X)) ~ trail scent </a:t>
            </a:r>
          </a:p>
          <a:p>
            <a:pPr lvl="1"/>
            <a:r>
              <a:rPr lang="en-US" dirty="0" smtClean="0"/>
              <a:t>Shorter paths = more ants prefers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err="1" smtClean="0">
                <a:sym typeface="Wingdings"/>
              </a:rPr>
              <a:t>shorthest</a:t>
            </a:r>
            <a:r>
              <a:rPr lang="en-US" dirty="0" smtClean="0">
                <a:sym typeface="Wingdings"/>
              </a:rPr>
              <a:t> food source gets consumed first!</a:t>
            </a:r>
          </a:p>
          <a:p>
            <a:r>
              <a:rPr lang="en-US" dirty="0" smtClean="0">
                <a:sym typeface="Wingdings"/>
              </a:rPr>
              <a:t>Modular robotics, self-configuration and self-assembly</a:t>
            </a:r>
          </a:p>
          <a:p>
            <a:r>
              <a:rPr lang="en-US" dirty="0" smtClean="0">
                <a:sym typeface="Wingdings"/>
              </a:rPr>
              <a:t>Murata, Tokyo Inst. of Technology</a:t>
            </a:r>
          </a:p>
        </p:txBody>
      </p:sp>
    </p:spTree>
    <p:extLst>
      <p:ext uri="{BB962C8B-B14F-4D97-AF65-F5344CB8AC3E}">
        <p14:creationId xmlns:p14="http://schemas.microsoft.com/office/powerpoint/2010/main" val="22566737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 agent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Rather than emergence of pattern aimed at solving a particular task</a:t>
            </a:r>
          </a:p>
          <a:p>
            <a:r>
              <a:rPr lang="en-US" dirty="0" err="1" smtClean="0"/>
              <a:t>RoboCup</a:t>
            </a:r>
            <a:r>
              <a:rPr lang="en-US" dirty="0" smtClean="0"/>
              <a:t>: a team of robots playing soccer</a:t>
            </a:r>
          </a:p>
          <a:p>
            <a:pPr lvl="1"/>
            <a:r>
              <a:rPr lang="en-US" dirty="0" smtClean="0"/>
              <a:t>Various leagues: small, humanoid, middle</a:t>
            </a:r>
          </a:p>
          <a:p>
            <a:pPr lvl="1"/>
            <a:r>
              <a:rPr lang="en-US" dirty="0" smtClean="0"/>
              <a:t>100.000 spectators in Fukuoka match!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3908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Evolutionary Robotics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Trying to understand and simulate natural evolution</a:t>
            </a:r>
          </a:p>
          <a:p>
            <a:pPr lvl="1"/>
            <a:r>
              <a:rPr lang="en-US" dirty="0" smtClean="0"/>
              <a:t>Genetic algorithms for designing electronic circuits</a:t>
            </a:r>
          </a:p>
          <a:p>
            <a:pPr lvl="1"/>
            <a:r>
              <a:rPr lang="en-US" dirty="0" smtClean="0"/>
              <a:t>Only “the brain” evolves so far in previous work, though there are some few </a:t>
            </a:r>
            <a:r>
              <a:rPr lang="en-US" dirty="0" smtClean="0"/>
              <a:t>examples of the </a:t>
            </a:r>
            <a:r>
              <a:rPr lang="en-US" smtClean="0"/>
              <a:t>body evolving.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4904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journey of AI has changed significantly from GOFAI to embodied systems</a:t>
            </a:r>
          </a:p>
          <a:p>
            <a:r>
              <a:rPr lang="en-US" dirty="0" smtClean="0"/>
              <a:t>Embodied intelligence is now the artificial intelligence (or has become)</a:t>
            </a:r>
          </a:p>
          <a:p>
            <a:r>
              <a:rPr lang="en-US" dirty="0" smtClean="0"/>
              <a:t>By building synthetic systems (robots) we can learn a lot about the nature of intelligence</a:t>
            </a:r>
          </a:p>
          <a:p>
            <a:r>
              <a:rPr lang="en-US" dirty="0" smtClean="0"/>
              <a:t>Also they allow testing of concrete ideas rather than just thought experiments</a:t>
            </a:r>
          </a:p>
          <a:p>
            <a:pPr lvl="1"/>
            <a:r>
              <a:rPr lang="en-US" smtClean="0"/>
              <a:t>“Put </a:t>
            </a:r>
            <a:r>
              <a:rPr lang="en-US" dirty="0" smtClean="0"/>
              <a:t>your money where your mouth is!”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237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Origins of Artificial Intelligence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Classical approach: “the brain” is the one and only holy grail of AI</a:t>
            </a:r>
          </a:p>
          <a:p>
            <a:r>
              <a:rPr lang="en-US" dirty="0" smtClean="0"/>
              <a:t>1956 </a:t>
            </a:r>
            <a:r>
              <a:rPr lang="en-US" dirty="0" err="1" smtClean="0"/>
              <a:t>Darthmouth</a:t>
            </a:r>
            <a:r>
              <a:rPr lang="en-US" dirty="0" smtClean="0"/>
              <a:t> meeting</a:t>
            </a:r>
          </a:p>
          <a:p>
            <a:pPr lvl="1"/>
            <a:r>
              <a:rPr lang="en-US" dirty="0" smtClean="0"/>
              <a:t>Good old Fashioned AI</a:t>
            </a:r>
          </a:p>
          <a:p>
            <a:r>
              <a:rPr lang="en-US" dirty="0" smtClean="0"/>
              <a:t>Expert systems were thought of replacing human intelligence “soon”</a:t>
            </a:r>
          </a:p>
          <a:p>
            <a:r>
              <a:rPr lang="en-US" dirty="0" smtClean="0"/>
              <a:t>Symbol processing, set of rules, when we have enough rules </a:t>
            </a:r>
            <a:r>
              <a:rPr lang="en-US" dirty="0" smtClean="0">
                <a:sym typeface="Wingdings"/>
              </a:rPr>
              <a:t> success!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524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Origins of Artificial Intelligence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world state can be described as a configuration of clear, unambiguous set of symbols.</a:t>
            </a:r>
          </a:p>
          <a:p>
            <a:pPr lvl="1"/>
            <a:r>
              <a:rPr lang="en-US" dirty="0" smtClean="0"/>
              <a:t>This is how computers work, everything should be as precise as possible: </a:t>
            </a:r>
            <a:r>
              <a:rPr lang="en-US" dirty="0" smtClean="0">
                <a:solidFill>
                  <a:srgbClr val="FF0000"/>
                </a:solidFill>
              </a:rPr>
              <a:t>not in nature!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The more complex the model is the more care to maintain it</a:t>
            </a:r>
          </a:p>
          <a:p>
            <a:r>
              <a:rPr lang="en-US" dirty="0" smtClean="0"/>
              <a:t>GOFAI has failed to live up to its promises</a:t>
            </a:r>
          </a:p>
          <a:p>
            <a:r>
              <a:rPr lang="en-US" dirty="0" smtClean="0"/>
              <a:t>Let alone human-like, even insect-like intelligence is not achieved yet</a:t>
            </a:r>
          </a:p>
        </p:txBody>
      </p:sp>
    </p:spTree>
    <p:extLst>
      <p:ext uri="{BB962C8B-B14F-4D97-AF65-F5344CB8AC3E}">
        <p14:creationId xmlns:p14="http://schemas.microsoft.com/office/powerpoint/2010/main" val="3829970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Origins of Artificial Intelligence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sense: “surely a hallmark of intelligence” (same as chess?)</a:t>
            </a:r>
          </a:p>
          <a:p>
            <a:r>
              <a:rPr lang="en-US" dirty="0" smtClean="0"/>
              <a:t>Very large set of “rules” is crucial to teach robots common sense</a:t>
            </a:r>
          </a:p>
          <a:p>
            <a:r>
              <a:rPr lang="en-US" dirty="0" smtClean="0"/>
              <a:t>Speech is also another area where GOFAI failed</a:t>
            </a:r>
          </a:p>
          <a:p>
            <a:pPr lvl="1"/>
            <a:r>
              <a:rPr lang="en-US" dirty="0" smtClean="0"/>
              <a:t>Google Voice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Asking the right question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013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Robots with bodies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Brooks: “The world itself is its own best model”</a:t>
            </a:r>
          </a:p>
          <a:p>
            <a:pPr lvl="1"/>
            <a:r>
              <a:rPr lang="en-US" dirty="0" smtClean="0"/>
              <a:t>Studying insects</a:t>
            </a:r>
          </a:p>
          <a:p>
            <a:r>
              <a:rPr lang="en-US" dirty="0" smtClean="0"/>
              <a:t>Simply act and react, no need to model the world to its atoms</a:t>
            </a:r>
          </a:p>
          <a:p>
            <a:pPr lvl="1"/>
            <a:r>
              <a:rPr lang="en-US" dirty="0" smtClean="0"/>
              <a:t>Decision </a:t>
            </a:r>
            <a:r>
              <a:rPr lang="en-US" dirty="0" smtClean="0"/>
              <a:t>theoretic planning </a:t>
            </a:r>
            <a:r>
              <a:rPr lang="en-US" dirty="0" smtClean="0">
                <a:sym typeface="Wingdings"/>
              </a:rPr>
              <a:t> super expensive</a:t>
            </a:r>
          </a:p>
          <a:p>
            <a:r>
              <a:rPr lang="en-US" dirty="0" smtClean="0"/>
              <a:t>Truly autonomous robots need to learn the environment on their own</a:t>
            </a:r>
          </a:p>
          <a:p>
            <a:pPr lvl="1"/>
            <a:r>
              <a:rPr lang="en-US" dirty="0" smtClean="0"/>
              <a:t>Kuiper’s </a:t>
            </a:r>
            <a:r>
              <a:rPr lang="en-US" dirty="0" smtClean="0"/>
              <a:t>garbled pixels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229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Robots with bodies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Interaction with the real world is never clean but messy and ill defined.</a:t>
            </a:r>
          </a:p>
          <a:p>
            <a:pPr lvl="1"/>
            <a:r>
              <a:rPr lang="en-US" dirty="0" smtClean="0"/>
              <a:t>Modeling everything is simply impossible</a:t>
            </a:r>
          </a:p>
          <a:p>
            <a:r>
              <a:rPr lang="en-US" dirty="0" smtClean="0"/>
              <a:t>Effect of embodiment idea on AI</a:t>
            </a:r>
          </a:p>
          <a:p>
            <a:pPr lvl="1"/>
            <a:r>
              <a:rPr lang="en-US" dirty="0" smtClean="0"/>
              <a:t>Research on animal intelligence</a:t>
            </a:r>
          </a:p>
          <a:p>
            <a:pPr marL="971550" lvl="1" indent="-457200"/>
            <a:r>
              <a:rPr lang="en-US" dirty="0" smtClean="0"/>
              <a:t>More collaboration with biology, neuroscience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695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Neuroscience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80’s: The rise of Artificial Neural Networks</a:t>
            </a:r>
          </a:p>
          <a:p>
            <a:pPr lvl="1"/>
            <a:r>
              <a:rPr lang="en-US" dirty="0" smtClean="0"/>
              <a:t>Simulation/abstraction neurons and their </a:t>
            </a:r>
            <a:r>
              <a:rPr lang="en-US" dirty="0" smtClean="0"/>
              <a:t>connections</a:t>
            </a:r>
          </a:p>
          <a:p>
            <a:pPr lvl="1"/>
            <a:r>
              <a:rPr lang="en-US" dirty="0" smtClean="0"/>
              <a:t>Some </a:t>
            </a:r>
            <a:r>
              <a:rPr lang="en-US" dirty="0" smtClean="0"/>
              <a:t>success </a:t>
            </a:r>
            <a:r>
              <a:rPr lang="en-US" dirty="0" smtClean="0"/>
              <a:t>in computer vision (classification, pattern recognition) and language acquisition</a:t>
            </a:r>
          </a:p>
          <a:p>
            <a:r>
              <a:rPr lang="en-US" dirty="0" smtClean="0"/>
              <a:t>Connectionist approach</a:t>
            </a:r>
          </a:p>
          <a:p>
            <a:pPr lvl="1"/>
            <a:r>
              <a:rPr lang="en-US" dirty="0" smtClean="0"/>
              <a:t>“	I am my </a:t>
            </a:r>
            <a:r>
              <a:rPr lang="en-US" dirty="0" err="1" smtClean="0"/>
              <a:t>connectome</a:t>
            </a:r>
            <a:r>
              <a:rPr lang="en-US" dirty="0" smtClean="0"/>
              <a:t>”, S. </a:t>
            </a:r>
            <a:r>
              <a:rPr lang="en-US" dirty="0" err="1" smtClean="0"/>
              <a:t>Seung</a:t>
            </a:r>
            <a:endParaRPr lang="en-US" dirty="0" smtClean="0"/>
          </a:p>
          <a:p>
            <a:r>
              <a:rPr lang="en-US" dirty="0" smtClean="0"/>
              <a:t>However this was mostly without embodiment</a:t>
            </a:r>
          </a:p>
          <a:p>
            <a:r>
              <a:rPr lang="en-US" dirty="0" smtClean="0"/>
              <a:t>Recently, taken interest in embodiment, neuroscience gained popularity again</a:t>
            </a:r>
          </a:p>
          <a:p>
            <a:pPr lvl="1"/>
            <a:r>
              <a:rPr lang="en-US" dirty="0" smtClean="0"/>
              <a:t>Computational Neuroscience, </a:t>
            </a:r>
            <a:r>
              <a:rPr lang="en-US" dirty="0" err="1" smtClean="0"/>
              <a:t>Neuro</a:t>
            </a:r>
            <a:r>
              <a:rPr lang="en-US" dirty="0" smtClean="0"/>
              <a:t>-Informatics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943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Multidisciplinary  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Computer Science</a:t>
            </a:r>
          </a:p>
          <a:p>
            <a:r>
              <a:rPr lang="en-US" dirty="0" smtClean="0"/>
              <a:t>Linguistics / Computational linguistics</a:t>
            </a:r>
          </a:p>
          <a:p>
            <a:r>
              <a:rPr lang="en-US" dirty="0" smtClean="0"/>
              <a:t>Philosophy</a:t>
            </a:r>
          </a:p>
          <a:p>
            <a:pPr lvl="1"/>
            <a:r>
              <a:rPr lang="en-US" dirty="0" smtClean="0"/>
              <a:t>A. </a:t>
            </a:r>
            <a:r>
              <a:rPr lang="en-US" dirty="0" err="1" smtClean="0"/>
              <a:t>Sloman</a:t>
            </a:r>
            <a:endParaRPr lang="en-US" dirty="0" smtClean="0"/>
          </a:p>
          <a:p>
            <a:r>
              <a:rPr lang="en-US" dirty="0" smtClean="0"/>
              <a:t>Biology, robotics, </a:t>
            </a:r>
            <a:r>
              <a:rPr lang="en-US" dirty="0" smtClean="0"/>
              <a:t>biomechanics</a:t>
            </a:r>
            <a:endParaRPr lang="en-US" dirty="0"/>
          </a:p>
          <a:p>
            <a:r>
              <a:rPr lang="en-US" dirty="0" smtClean="0"/>
              <a:t>Embodied AI called robotics, </a:t>
            </a:r>
            <a:r>
              <a:rPr lang="en-US" dirty="0" err="1" smtClean="0"/>
              <a:t>biomimetics</a:t>
            </a:r>
            <a:r>
              <a:rPr lang="en-US" dirty="0" smtClean="0"/>
              <a:t>, adaptive locomotion et cetera.</a:t>
            </a:r>
          </a:p>
          <a:p>
            <a:r>
              <a:rPr lang="en-US" dirty="0" smtClean="0"/>
              <a:t>Various conferences sprung up</a:t>
            </a:r>
          </a:p>
        </p:txBody>
      </p:sp>
    </p:spTree>
    <p:extLst>
      <p:ext uri="{BB962C8B-B14F-4D97-AF65-F5344CB8AC3E}">
        <p14:creationId xmlns:p14="http://schemas.microsoft.com/office/powerpoint/2010/main" val="3675199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Biorobotics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Build robots which mimics certain organisms (typically simple and non-human)</a:t>
            </a:r>
          </a:p>
          <a:p>
            <a:r>
              <a:rPr lang="en-US" dirty="0" smtClean="0"/>
              <a:t>Example: </a:t>
            </a:r>
            <a:r>
              <a:rPr lang="en-US" dirty="0" err="1" smtClean="0"/>
              <a:t>Sahabot</a:t>
            </a:r>
            <a:r>
              <a:rPr lang="en-US" dirty="0" smtClean="0"/>
              <a:t> mimicking Tunisian desert ants</a:t>
            </a:r>
          </a:p>
          <a:p>
            <a:r>
              <a:rPr lang="en-US" dirty="0" smtClean="0"/>
              <a:t>Snapshot model by Sussex Univ.</a:t>
            </a:r>
          </a:p>
          <a:p>
            <a:pPr lvl="1"/>
            <a:r>
              <a:rPr lang="en-US" dirty="0" smtClean="0"/>
              <a:t>Short-range navigation based on horizon appearance</a:t>
            </a:r>
          </a:p>
          <a:p>
            <a:pPr lvl="1"/>
            <a:r>
              <a:rPr lang="en-US" dirty="0" smtClean="0"/>
              <a:t>Long-range navigation based on light polarization</a:t>
            </a:r>
          </a:p>
          <a:p>
            <a:pPr lvl="1"/>
            <a:r>
              <a:rPr lang="en-US" dirty="0" smtClean="0"/>
              <a:t>Empirically proven model</a:t>
            </a:r>
          </a:p>
        </p:txBody>
      </p:sp>
    </p:spTree>
    <p:extLst>
      <p:ext uri="{BB962C8B-B14F-4D97-AF65-F5344CB8AC3E}">
        <p14:creationId xmlns:p14="http://schemas.microsoft.com/office/powerpoint/2010/main" val="3243248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778</Words>
  <Application>Microsoft Macintosh PowerPoint</Application>
  <PresentationFormat>On-screen Show (4:3)</PresentationFormat>
  <Paragraphs>104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Chapter 2</vt:lpstr>
      <vt:lpstr>Origins of Artificial Intelligence</vt:lpstr>
      <vt:lpstr>Origins of Artificial Intelligence</vt:lpstr>
      <vt:lpstr>Origins of Artificial Intelligence</vt:lpstr>
      <vt:lpstr>Robots with bodies</vt:lpstr>
      <vt:lpstr>Robots with bodies</vt:lpstr>
      <vt:lpstr>Neuroscience </vt:lpstr>
      <vt:lpstr>Multidisciplinary  AI</vt:lpstr>
      <vt:lpstr>Biorobotics</vt:lpstr>
      <vt:lpstr>Biorobotics</vt:lpstr>
      <vt:lpstr>Developmental Robotics</vt:lpstr>
      <vt:lpstr>Ubiquitous computing</vt:lpstr>
      <vt:lpstr>Multi-agent systems</vt:lpstr>
      <vt:lpstr>Self organization</vt:lpstr>
      <vt:lpstr>Multi agent systems</vt:lpstr>
      <vt:lpstr>Evolutionary Robotics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creator>Jack Frivart</dc:creator>
  <cp:lastModifiedBy>Jack Frivart</cp:lastModifiedBy>
  <cp:revision>13</cp:revision>
  <dcterms:created xsi:type="dcterms:W3CDTF">2011-02-22T18:19:26Z</dcterms:created>
  <dcterms:modified xsi:type="dcterms:W3CDTF">2011-02-23T08:51:42Z</dcterms:modified>
</cp:coreProperties>
</file>