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7" autoAdjust="0"/>
  </p:normalViewPr>
  <p:slideViewPr>
    <p:cSldViewPr snapToGrid="0" snapToObjects="1">
      <p:cViewPr varScale="1">
        <p:scale>
          <a:sx n="55" d="100"/>
          <a:sy n="55" d="100"/>
        </p:scale>
        <p:origin x="-10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3FB6-F065-0146-8310-56EC716F989E}" type="datetimeFigureOut">
              <a:rPr lang="en-US" smtClean="0"/>
              <a:t>2/23/11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2DE3-C8B7-C94D-B2BC-B8CDD627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8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3FB6-F065-0146-8310-56EC716F989E}" type="datetimeFigureOut">
              <a:rPr lang="en-US" smtClean="0"/>
              <a:t>2/23/11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2DE3-C8B7-C94D-B2BC-B8CDD627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3FB6-F065-0146-8310-56EC716F989E}" type="datetimeFigureOut">
              <a:rPr lang="en-US" smtClean="0"/>
              <a:t>2/23/11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2DE3-C8B7-C94D-B2BC-B8CDD627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6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3FB6-F065-0146-8310-56EC716F989E}" type="datetimeFigureOut">
              <a:rPr lang="en-US" smtClean="0"/>
              <a:t>2/23/11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2DE3-C8B7-C94D-B2BC-B8CDD627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8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3FB6-F065-0146-8310-56EC716F989E}" type="datetimeFigureOut">
              <a:rPr lang="en-US" smtClean="0"/>
              <a:t>2/23/11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2DE3-C8B7-C94D-B2BC-B8CDD627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8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3FB6-F065-0146-8310-56EC716F989E}" type="datetimeFigureOut">
              <a:rPr lang="en-US" smtClean="0"/>
              <a:t>2/23/11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2DE3-C8B7-C94D-B2BC-B8CDD627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8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3FB6-F065-0146-8310-56EC716F989E}" type="datetimeFigureOut">
              <a:rPr lang="en-US" smtClean="0"/>
              <a:t>2/23/11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2DE3-C8B7-C94D-B2BC-B8CDD627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5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3FB6-F065-0146-8310-56EC716F989E}" type="datetimeFigureOut">
              <a:rPr lang="en-US" smtClean="0"/>
              <a:t>2/23/11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2DE3-C8B7-C94D-B2BC-B8CDD627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0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3FB6-F065-0146-8310-56EC716F989E}" type="datetimeFigureOut">
              <a:rPr lang="en-US" smtClean="0"/>
              <a:t>2/23/11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2DE3-C8B7-C94D-B2BC-B8CDD627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0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3FB6-F065-0146-8310-56EC716F989E}" type="datetimeFigureOut">
              <a:rPr lang="en-US" smtClean="0"/>
              <a:t>2/23/11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2DE3-C8B7-C94D-B2BC-B8CDD627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3FB6-F065-0146-8310-56EC716F989E}" type="datetimeFigureOut">
              <a:rPr lang="en-US" smtClean="0"/>
              <a:t>2/23/11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2DE3-C8B7-C94D-B2BC-B8CDD627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2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3FB6-F065-0146-8310-56EC716F989E}" type="datetimeFigureOut">
              <a:rPr lang="en-US" smtClean="0"/>
              <a:t>2/23/11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A2DE3-C8B7-C94D-B2BC-B8CDD627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7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Geckobot</a:t>
            </a:r>
            <a:r>
              <a:rPr lang="en-US" sz="3600" dirty="0" smtClean="0"/>
              <a:t>:	</a:t>
            </a:r>
            <a:r>
              <a:rPr lang="ro-RO" sz="3600" dirty="0"/>
              <a:t>A Gecko Inspired Climbing Robot Using Elastomer Adhesives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Climbing robots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1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Geckobot</a:t>
            </a:r>
            <a:r>
              <a:rPr lang="en-US" dirty="0" smtClean="0"/>
              <a:t>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Waalbot</a:t>
            </a:r>
            <a:endParaRPr lang="en-US" dirty="0" smtClean="0"/>
          </a:p>
          <a:p>
            <a:r>
              <a:rPr lang="en-US" dirty="0" err="1" smtClean="0"/>
              <a:t>Tankbot</a:t>
            </a:r>
            <a:r>
              <a:rPr lang="en-US" dirty="0" smtClean="0"/>
              <a:t> (video)</a:t>
            </a:r>
          </a:p>
          <a:p>
            <a:r>
              <a:rPr lang="en-US" dirty="0" err="1" smtClean="0"/>
              <a:t>Wormbot</a:t>
            </a:r>
            <a:r>
              <a:rPr lang="en-US" dirty="0" smtClean="0"/>
              <a:t> (picture)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8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runner robot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0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3042"/>
            <a:ext cx="8229600" cy="1143000"/>
          </a:xfrm>
        </p:spPr>
        <p:txBody>
          <a:bodyPr/>
          <a:lstStyle/>
          <a:p>
            <a:r>
              <a:rPr lang="en-US" dirty="0" err="1" smtClean="0"/>
              <a:t>Geckobot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080"/>
            <a:ext cx="8229600" cy="4525963"/>
          </a:xfrm>
        </p:spPr>
        <p:txBody>
          <a:bodyPr/>
          <a:lstStyle/>
          <a:p>
            <a:r>
              <a:rPr lang="en-US" dirty="0" smtClean="0"/>
              <a:t>The animal: Tokay gecko</a:t>
            </a:r>
          </a:p>
          <a:p>
            <a:pPr lvl="1"/>
            <a:r>
              <a:rPr lang="en-US" dirty="0" smtClean="0"/>
              <a:t>300 gram, 35 cm length</a:t>
            </a:r>
          </a:p>
          <a:p>
            <a:r>
              <a:rPr lang="en-US" dirty="0" smtClean="0"/>
              <a:t>The most able climber in the vertebrate world</a:t>
            </a:r>
          </a:p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2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1.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66" r="-12466"/>
          <a:stretch>
            <a:fillRect/>
          </a:stretch>
        </p:blipFill>
        <p:spPr>
          <a:xfrm>
            <a:off x="457200" y="470397"/>
            <a:ext cx="8229600" cy="6240604"/>
          </a:xfrm>
        </p:spPr>
      </p:pic>
    </p:spTree>
    <p:extLst>
      <p:ext uri="{BB962C8B-B14F-4D97-AF65-F5344CB8AC3E}">
        <p14:creationId xmlns:p14="http://schemas.microsoft.com/office/powerpoint/2010/main" val="12145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bar mechanism</a:t>
            </a:r>
            <a:endParaRPr lang="en-US" dirty="0"/>
          </a:p>
        </p:txBody>
      </p:sp>
      <p:pic>
        <p:nvPicPr>
          <p:cNvPr id="4" name="Picture 3" descr="Screen shot 2011-02-23 at 8.42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87" y="2245299"/>
            <a:ext cx="5326684" cy="42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 of </a:t>
            </a:r>
            <a:r>
              <a:rPr lang="en-US" dirty="0" err="1" smtClean="0"/>
              <a:t>Geckobot</a:t>
            </a:r>
            <a:r>
              <a:rPr lang="en-US" dirty="0" smtClean="0"/>
              <a:t> climbing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Upwards/downwards safety region</a:t>
            </a:r>
          </a:p>
          <a:p>
            <a:r>
              <a:rPr lang="en-US" dirty="0" smtClean="0"/>
              <a:t>Sideways safety region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1-02-23 at 8.4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9978"/>
            <a:ext cx="3691803" cy="553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9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 of </a:t>
            </a:r>
            <a:r>
              <a:rPr lang="en-US" dirty="0" err="1" smtClean="0"/>
              <a:t>Geckobot</a:t>
            </a:r>
            <a:r>
              <a:rPr lang="en-US" dirty="0" smtClean="0"/>
              <a:t> climbing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Vertical safety region</a:t>
            </a:r>
          </a:p>
          <a:p>
            <a:r>
              <a:rPr lang="en-US" dirty="0" smtClean="0"/>
              <a:t>Sideways safety region</a:t>
            </a:r>
          </a:p>
          <a:p>
            <a:r>
              <a:rPr lang="en-US" dirty="0" err="1" smtClean="0"/>
              <a:t>Geckobot</a:t>
            </a:r>
            <a:r>
              <a:rPr lang="en-US" dirty="0" smtClean="0"/>
              <a:t> length optimization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Screen shot 2011-02-23 at 8.49.3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t="-2397" r="2360" b="4217"/>
          <a:stretch/>
        </p:blipFill>
        <p:spPr>
          <a:xfrm>
            <a:off x="4495800" y="1600200"/>
            <a:ext cx="4724178" cy="3264708"/>
          </a:xfrm>
          <a:prstGeom prst="rect">
            <a:avLst/>
          </a:prstGeom>
        </p:spPr>
      </p:pic>
      <p:pic>
        <p:nvPicPr>
          <p:cNvPr id="10" name="Picture 9" descr="Screen shot 2011-02-23 at 8.53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3" y="5060897"/>
            <a:ext cx="7104711" cy="16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6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tail	(video)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Transfer load from front and rear legs via an active tail</a:t>
            </a:r>
          </a:p>
          <a:p>
            <a:pPr marL="514350" indent="-457200"/>
            <a:endParaRPr lang="en-US" dirty="0"/>
          </a:p>
        </p:txBody>
      </p:sp>
      <p:pic>
        <p:nvPicPr>
          <p:cNvPr id="5" name="Content Placeholder 4" descr="Screen shot 2011-02-23 at 8.55.17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045" b="-39045"/>
          <a:stretch>
            <a:fillRect/>
          </a:stretch>
        </p:blipFill>
        <p:spPr>
          <a:xfrm>
            <a:off x="4852572" y="1848383"/>
            <a:ext cx="4038600" cy="4525963"/>
          </a:xfrm>
        </p:spPr>
      </p:pic>
      <p:pic>
        <p:nvPicPr>
          <p:cNvPr id="6" name="Picture 5" descr="Screen shot 2011-02-23 at 8.55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3" y="3664413"/>
            <a:ext cx="4440330" cy="290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0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GeckoTape</a:t>
            </a:r>
            <a:endParaRPr lang="en-US" dirty="0"/>
          </a:p>
        </p:txBody>
      </p:sp>
      <p:pic>
        <p:nvPicPr>
          <p:cNvPr id="4" name="Content Placeholder 3" descr="CMU_NanoRobotics_Lab_Hierarchy_SE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145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PDMS elastomer adhesive</a:t>
            </a:r>
          </a:p>
          <a:p>
            <a:r>
              <a:rPr lang="en-US" dirty="0" smtClean="0"/>
              <a:t>Final design:</a:t>
            </a:r>
          </a:p>
          <a:p>
            <a:pPr lvl="1"/>
            <a:r>
              <a:rPr lang="en-US" dirty="0" smtClean="0"/>
              <a:t>100 grams</a:t>
            </a:r>
          </a:p>
          <a:p>
            <a:pPr lvl="1"/>
            <a:r>
              <a:rPr lang="en-US" dirty="0" smtClean="0"/>
              <a:t>190 mm length without the tail</a:t>
            </a:r>
          </a:p>
          <a:p>
            <a:pPr lvl="1"/>
            <a:r>
              <a:rPr lang="en-US" dirty="0" smtClean="0"/>
              <a:t>5 cm/s speed</a:t>
            </a:r>
          </a:p>
          <a:p>
            <a:r>
              <a:rPr lang="en-US" dirty="0" smtClean="0"/>
              <a:t>Can climb up to 85 degrees and 50 degrees sideways</a:t>
            </a:r>
          </a:p>
        </p:txBody>
      </p:sp>
    </p:spTree>
    <p:extLst>
      <p:ext uri="{BB962C8B-B14F-4D97-AF65-F5344CB8AC3E}">
        <p14:creationId xmlns:p14="http://schemas.microsoft.com/office/powerpoint/2010/main" val="8380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115</Words>
  <Application>Microsoft Macintosh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Geckobot: A Gecko Inspired Climbing Robot Using Elastomer Adhesives</vt:lpstr>
      <vt:lpstr>Geckobot</vt:lpstr>
      <vt:lpstr>PowerPoint Presentation</vt:lpstr>
      <vt:lpstr>The design</vt:lpstr>
      <vt:lpstr>Dynamics of Geckobot climbing</vt:lpstr>
      <vt:lpstr>Dynamics of Geckobot climbing</vt:lpstr>
      <vt:lpstr>Active tail (video)</vt:lpstr>
      <vt:lpstr>GeckoTape</vt:lpstr>
      <vt:lpstr>Results</vt:lpstr>
      <vt:lpstr>Geckobot taxonomy</vt:lpstr>
      <vt:lpstr>Water runner robot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Geckobot: A Gecko Inspired Climbing Robot Using Elastomer Adhesives</dc:title>
  <dc:creator>Jack Frivart</dc:creator>
  <cp:lastModifiedBy>Jack Frivart</cp:lastModifiedBy>
  <cp:revision>7</cp:revision>
  <dcterms:created xsi:type="dcterms:W3CDTF">2011-02-23T07:20:48Z</dcterms:created>
  <dcterms:modified xsi:type="dcterms:W3CDTF">2011-02-23T11:09:36Z</dcterms:modified>
</cp:coreProperties>
</file>