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C1CC-D177-1C43-A3F5-C477DA3A20DC}" type="datetimeFigureOut">
              <a:rPr lang="en-US" smtClean="0"/>
              <a:pPr/>
              <a:t>10/12/10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9708-E2C2-8A4D-83F5-B3E757A2D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C1CC-D177-1C43-A3F5-C477DA3A20DC}" type="datetimeFigureOut">
              <a:rPr lang="en-US" smtClean="0"/>
              <a:pPr/>
              <a:t>10/12/10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9708-E2C2-8A4D-83F5-B3E757A2D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C1CC-D177-1C43-A3F5-C477DA3A20DC}" type="datetimeFigureOut">
              <a:rPr lang="en-US" smtClean="0"/>
              <a:pPr/>
              <a:t>10/12/10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9708-E2C2-8A4D-83F5-B3E757A2D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C1CC-D177-1C43-A3F5-C477DA3A20DC}" type="datetimeFigureOut">
              <a:rPr lang="en-US" smtClean="0"/>
              <a:pPr/>
              <a:t>10/12/10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9708-E2C2-8A4D-83F5-B3E757A2D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C1CC-D177-1C43-A3F5-C477DA3A20DC}" type="datetimeFigureOut">
              <a:rPr lang="en-US" smtClean="0"/>
              <a:pPr/>
              <a:t>10/12/10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9708-E2C2-8A4D-83F5-B3E757A2D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C1CC-D177-1C43-A3F5-C477DA3A20DC}" type="datetimeFigureOut">
              <a:rPr lang="en-US" smtClean="0"/>
              <a:pPr/>
              <a:t>10/12/10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9708-E2C2-8A4D-83F5-B3E757A2D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C1CC-D177-1C43-A3F5-C477DA3A20DC}" type="datetimeFigureOut">
              <a:rPr lang="en-US" smtClean="0"/>
              <a:pPr/>
              <a:t>10/12/10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9708-E2C2-8A4D-83F5-B3E757A2D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C1CC-D177-1C43-A3F5-C477DA3A20DC}" type="datetimeFigureOut">
              <a:rPr lang="en-US" smtClean="0"/>
              <a:pPr/>
              <a:t>10/12/10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9708-E2C2-8A4D-83F5-B3E757A2D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C1CC-D177-1C43-A3F5-C477DA3A20DC}" type="datetimeFigureOut">
              <a:rPr lang="en-US" smtClean="0"/>
              <a:pPr/>
              <a:t>10/12/10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9708-E2C2-8A4D-83F5-B3E757A2D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C1CC-D177-1C43-A3F5-C477DA3A20DC}" type="datetimeFigureOut">
              <a:rPr lang="en-US" smtClean="0"/>
              <a:pPr/>
              <a:t>10/12/10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9708-E2C2-8A4D-83F5-B3E757A2D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C1CC-D177-1C43-A3F5-C477DA3A20DC}" type="datetimeFigureOut">
              <a:rPr lang="en-US" smtClean="0"/>
              <a:pPr/>
              <a:t>10/12/10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9708-E2C2-8A4D-83F5-B3E757A2D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9C1CC-D177-1C43-A3F5-C477DA3A20DC}" type="datetimeFigureOut">
              <a:rPr lang="en-US" smtClean="0"/>
              <a:pPr/>
              <a:t>10/12/10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B9708-E2C2-8A4D-83F5-B3E757A2D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72472" y="200910"/>
            <a:ext cx="8229600" cy="1143000"/>
          </a:xfrm>
        </p:spPr>
        <p:txBody>
          <a:bodyPr/>
          <a:lstStyle/>
          <a:p>
            <a:r>
              <a:rPr lang="en-US" dirty="0" smtClean="0"/>
              <a:t>DP Algo1 on Instance: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47772" y="1994155"/>
          <a:ext cx="6409356" cy="3194610"/>
        </p:xfrm>
        <a:graphic>
          <a:graphicData uri="http://schemas.openxmlformats.org/drawingml/2006/table">
            <a:tbl>
              <a:tblPr firstRow="1" firstCol="1">
                <a:tableStyleId>{6E25E649-3F16-4E02-A733-19D2CDBF48F0}</a:tableStyleId>
              </a:tblPr>
              <a:tblGrid>
                <a:gridCol w="1068226"/>
                <a:gridCol w="1068226"/>
                <a:gridCol w="1068226"/>
                <a:gridCol w="1068226"/>
                <a:gridCol w="1068226"/>
                <a:gridCol w="1068226"/>
              </a:tblGrid>
              <a:tr h="532435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b\i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43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43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43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43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43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083822" y="3145124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158145" y="3135203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223369" y="3128867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288593" y="3132452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083822" y="3664105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158145" y="3664105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223369" y="3664105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7288593" y="3664105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083822" y="4185837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158145" y="4185837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223369" y="4185837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288593" y="4185837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083822" y="4707569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158145" y="4707569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6223369" y="4707569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288593" y="4707569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grpSp>
        <p:nvGrpSpPr>
          <p:cNvPr id="52" name="Group 51"/>
          <p:cNvGrpSpPr/>
          <p:nvPr/>
        </p:nvGrpSpPr>
        <p:grpSpPr>
          <a:xfrm>
            <a:off x="4018385" y="3157294"/>
            <a:ext cx="1290590" cy="1397875"/>
            <a:chOff x="4018385" y="3157294"/>
            <a:chExt cx="1290590" cy="1397875"/>
          </a:xfrm>
        </p:grpSpPr>
        <p:sp>
          <p:nvSpPr>
            <p:cNvPr id="43" name="Rectangle 42"/>
            <p:cNvSpPr/>
            <p:nvPr/>
          </p:nvSpPr>
          <p:spPr>
            <a:xfrm>
              <a:off x="4018385" y="3157294"/>
              <a:ext cx="406785" cy="357162"/>
            </a:xfrm>
            <a:prstGeom prst="rect">
              <a:avLst/>
            </a:prstGeom>
            <a:solidFill>
              <a:schemeClr val="accent2">
                <a:alpha val="24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018385" y="4198007"/>
              <a:ext cx="406785" cy="357162"/>
            </a:xfrm>
            <a:prstGeom prst="rect">
              <a:avLst/>
            </a:prstGeom>
            <a:solidFill>
              <a:schemeClr val="accent2">
                <a:alpha val="24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Connector 45"/>
            <p:cNvCxnSpPr>
              <a:stCxn id="43" idx="3"/>
              <a:endCxn id="20" idx="0"/>
            </p:cNvCxnSpPr>
            <p:nvPr/>
          </p:nvCxnSpPr>
          <p:spPr>
            <a:xfrm>
              <a:off x="4425170" y="3335875"/>
              <a:ext cx="883805" cy="8499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4741520" y="3514456"/>
              <a:ext cx="4166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+2</a:t>
              </a:r>
              <a:endParaRPr lang="en-US" b="1" dirty="0"/>
            </a:p>
          </p:txBody>
        </p:sp>
        <p:cxnSp>
          <p:nvCxnSpPr>
            <p:cNvPr id="48" name="Straight Connector 47"/>
            <p:cNvCxnSpPr>
              <a:stCxn id="44" idx="3"/>
            </p:cNvCxnSpPr>
            <p:nvPr/>
          </p:nvCxnSpPr>
          <p:spPr>
            <a:xfrm>
              <a:off x="4425170" y="4376588"/>
              <a:ext cx="732975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Rectangular Callout 53"/>
          <p:cNvSpPr/>
          <p:nvPr/>
        </p:nvSpPr>
        <p:spPr>
          <a:xfrm>
            <a:off x="8429644" y="4376588"/>
            <a:ext cx="714356" cy="540343"/>
          </a:xfrm>
          <a:prstGeom prst="wedgeRectCallout">
            <a:avLst>
              <a:gd name="adj1" fmla="val -187865"/>
              <a:gd name="adj2" fmla="val 5928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OPT</a:t>
            </a:r>
            <a:endParaRPr lang="en-US" b="1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/>
        </p:nvGraphicFramePr>
        <p:xfrm>
          <a:off x="6838513" y="0"/>
          <a:ext cx="2237229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5743"/>
                <a:gridCol w="745743"/>
                <a:gridCol w="745743"/>
              </a:tblGrid>
              <a:tr h="288877">
                <a:tc>
                  <a:txBody>
                    <a:bodyPr/>
                    <a:lstStyle/>
                    <a:p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Profit</a:t>
                      </a:r>
                      <a:endParaRPr lang="en-US" dirty="0"/>
                    </a:p>
                  </a:txBody>
                  <a:tcPr/>
                </a:tc>
              </a:tr>
              <a:tr h="288877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288877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288877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288877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5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01453" y="274638"/>
            <a:ext cx="8229600" cy="1143000"/>
          </a:xfrm>
        </p:spPr>
        <p:txBody>
          <a:bodyPr/>
          <a:lstStyle/>
          <a:p>
            <a:r>
              <a:rPr lang="en-US" dirty="0" smtClean="0"/>
              <a:t>DP Algo2 on instance: 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37511" y="1547701"/>
          <a:ext cx="6409356" cy="5120640"/>
        </p:xfrm>
        <a:graphic>
          <a:graphicData uri="http://schemas.openxmlformats.org/drawingml/2006/table">
            <a:tbl>
              <a:tblPr firstRow="1" firstCol="1">
                <a:tableStyleId>{6E25E649-3F16-4E02-A733-19D2CDBF48F0}</a:tableStyleId>
              </a:tblPr>
              <a:tblGrid>
                <a:gridCol w="1068226"/>
                <a:gridCol w="1068226"/>
                <a:gridCol w="1068226"/>
                <a:gridCol w="1068226"/>
                <a:gridCol w="1068226"/>
                <a:gridCol w="1068226"/>
              </a:tblGrid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p\i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37511" y="1547701"/>
          <a:ext cx="6409356" cy="5120640"/>
        </p:xfrm>
        <a:graphic>
          <a:graphicData uri="http://schemas.openxmlformats.org/drawingml/2006/table">
            <a:tbl>
              <a:tblPr firstRow="1" firstCol="1">
                <a:tableStyleId>{6E25E649-3F16-4E02-A733-19D2CDBF48F0}</a:tableStyleId>
              </a:tblPr>
              <a:tblGrid>
                <a:gridCol w="1068226"/>
                <a:gridCol w="1068226"/>
                <a:gridCol w="1068226"/>
                <a:gridCol w="1068226"/>
                <a:gridCol w="1068226"/>
                <a:gridCol w="1068226"/>
              </a:tblGrid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p\i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4751034" y="3383115"/>
            <a:ext cx="1320380" cy="1471914"/>
            <a:chOff x="5932314" y="3383115"/>
            <a:chExt cx="1320380" cy="1471914"/>
          </a:xfrm>
        </p:grpSpPr>
        <p:sp>
          <p:nvSpPr>
            <p:cNvPr id="5" name="Rectangle 4"/>
            <p:cNvSpPr/>
            <p:nvPr/>
          </p:nvSpPr>
          <p:spPr>
            <a:xfrm>
              <a:off x="5932314" y="3383115"/>
              <a:ext cx="466316" cy="386925"/>
            </a:xfrm>
            <a:prstGeom prst="rect">
              <a:avLst/>
            </a:prstGeom>
            <a:solidFill>
              <a:schemeClr val="accent2">
                <a:alpha val="22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932314" y="4468104"/>
              <a:ext cx="466316" cy="386925"/>
            </a:xfrm>
            <a:prstGeom prst="rect">
              <a:avLst/>
            </a:prstGeom>
            <a:solidFill>
              <a:schemeClr val="accent2">
                <a:alpha val="22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>
              <a:stCxn id="5" idx="3"/>
            </p:cNvCxnSpPr>
            <p:nvPr/>
          </p:nvCxnSpPr>
          <p:spPr>
            <a:xfrm>
              <a:off x="6398630" y="3576578"/>
              <a:ext cx="854064" cy="10665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stCxn id="6" idx="3"/>
            </p:cNvCxnSpPr>
            <p:nvPr/>
          </p:nvCxnSpPr>
          <p:spPr>
            <a:xfrm>
              <a:off x="6398630" y="4661567"/>
              <a:ext cx="85406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6538337" y="3770040"/>
              <a:ext cx="4762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+4</a:t>
              </a:r>
              <a:endParaRPr lang="en-US" b="1" dirty="0"/>
            </a:p>
          </p:txBody>
        </p:sp>
      </p:grp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237511" y="1547701"/>
          <a:ext cx="6409356" cy="5120640"/>
        </p:xfrm>
        <a:graphic>
          <a:graphicData uri="http://schemas.openxmlformats.org/drawingml/2006/table">
            <a:tbl>
              <a:tblPr firstRow="1" firstCol="1">
                <a:tableStyleId>{6E25E649-3F16-4E02-A733-19D2CDBF48F0}</a:tableStyleId>
              </a:tblPr>
              <a:tblGrid>
                <a:gridCol w="1068226"/>
                <a:gridCol w="1068226"/>
                <a:gridCol w="1068226"/>
                <a:gridCol w="1068226"/>
                <a:gridCol w="1068226"/>
                <a:gridCol w="1068226"/>
              </a:tblGrid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p\i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∞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Rectangular Callout 14"/>
          <p:cNvSpPr/>
          <p:nvPr/>
        </p:nvSpPr>
        <p:spPr>
          <a:xfrm>
            <a:off x="7148342" y="3306406"/>
            <a:ext cx="714356" cy="540343"/>
          </a:xfrm>
          <a:prstGeom prst="wedgeRectCallout">
            <a:avLst>
              <a:gd name="adj1" fmla="val -187865"/>
              <a:gd name="adj2" fmla="val 5928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OPT</a:t>
            </a:r>
            <a:endParaRPr lang="en-US" b="1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6838513" y="0"/>
          <a:ext cx="2237229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5743"/>
                <a:gridCol w="745743"/>
                <a:gridCol w="745743"/>
              </a:tblGrid>
              <a:tr h="288877">
                <a:tc>
                  <a:txBody>
                    <a:bodyPr/>
                    <a:lstStyle/>
                    <a:p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Profit</a:t>
                      </a:r>
                      <a:endParaRPr lang="en-US" dirty="0"/>
                    </a:p>
                  </a:txBody>
                  <a:tcPr/>
                </a:tc>
              </a:tr>
              <a:tr h="288877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288877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288877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288877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274</Words>
  <Application>Microsoft Macintosh PowerPoint</Application>
  <PresentationFormat>On-screen Show (4:3)</PresentationFormat>
  <Paragraphs>256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DP Algo1 on Instance: </vt:lpstr>
      <vt:lpstr>DP Algo2 on instance: </vt:lpstr>
    </vt:vector>
  </TitlesOfParts>
  <Company>IDSIA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Dynamic Program: Algo1</dc:title>
  <dc:creator>Ola Svensson</dc:creator>
  <cp:keywords/>
  <cp:lastModifiedBy>Ola Svensson</cp:lastModifiedBy>
  <cp:revision>9</cp:revision>
  <dcterms:created xsi:type="dcterms:W3CDTF">2010-10-12T14:11:13Z</dcterms:created>
  <dcterms:modified xsi:type="dcterms:W3CDTF">2010-10-12T14:15:55Z</dcterms:modified>
</cp:coreProperties>
</file>