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Default Extension="pdf" ContentType="application/pdf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7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tableStyles" Target="tableStyles.xml"/><Relationship Id="rId3" Type="http://schemas.openxmlformats.org/officeDocument/2006/relationships/slide" Target="slides/slide2.xml"/><Relationship Id="rId6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AF628-C8FE-7840-8F4B-20EFDAEA3762}" type="datetimeFigureOut">
              <a:rPr lang="en-US" smtClean="0"/>
              <a:t>11/8/10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B3752-6753-BF4F-9BAF-CAA9DDA45C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AF628-C8FE-7840-8F4B-20EFDAEA3762}" type="datetimeFigureOut">
              <a:rPr lang="en-US" smtClean="0"/>
              <a:t>11/8/10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B3752-6753-BF4F-9BAF-CAA9DDA45C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AF628-C8FE-7840-8F4B-20EFDAEA3762}" type="datetimeFigureOut">
              <a:rPr lang="en-US" smtClean="0"/>
              <a:t>11/8/10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B3752-6753-BF4F-9BAF-CAA9DDA45C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AF628-C8FE-7840-8F4B-20EFDAEA3762}" type="datetimeFigureOut">
              <a:rPr lang="en-US" smtClean="0"/>
              <a:t>11/8/10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B3752-6753-BF4F-9BAF-CAA9DDA45C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AF628-C8FE-7840-8F4B-20EFDAEA3762}" type="datetimeFigureOut">
              <a:rPr lang="en-US" smtClean="0"/>
              <a:t>11/8/10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B3752-6753-BF4F-9BAF-CAA9DDA45C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AF628-C8FE-7840-8F4B-20EFDAEA3762}" type="datetimeFigureOut">
              <a:rPr lang="en-US" smtClean="0"/>
              <a:t>11/8/10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B3752-6753-BF4F-9BAF-CAA9DDA45C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AF628-C8FE-7840-8F4B-20EFDAEA3762}" type="datetimeFigureOut">
              <a:rPr lang="en-US" smtClean="0"/>
              <a:t>11/8/10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B3752-6753-BF4F-9BAF-CAA9DDA45C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AF628-C8FE-7840-8F4B-20EFDAEA3762}" type="datetimeFigureOut">
              <a:rPr lang="en-US" smtClean="0"/>
              <a:t>11/8/10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B3752-6753-BF4F-9BAF-CAA9DDA45C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AF628-C8FE-7840-8F4B-20EFDAEA3762}" type="datetimeFigureOut">
              <a:rPr lang="en-US" smtClean="0"/>
              <a:t>11/8/10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B3752-6753-BF4F-9BAF-CAA9DDA45C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AF628-C8FE-7840-8F4B-20EFDAEA3762}" type="datetimeFigureOut">
              <a:rPr lang="en-US" smtClean="0"/>
              <a:t>11/8/10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B3752-6753-BF4F-9BAF-CAA9DDA45C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AF628-C8FE-7840-8F4B-20EFDAEA3762}" type="datetimeFigureOut">
              <a:rPr lang="en-US" smtClean="0"/>
              <a:t>11/8/10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B3752-6753-BF4F-9BAF-CAA9DDA45C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8AF628-C8FE-7840-8F4B-20EFDAEA3762}" type="datetimeFigureOut">
              <a:rPr lang="en-US" smtClean="0"/>
              <a:t>11/8/10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CB3752-6753-BF4F-9BAF-CAA9DDA45C4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9" Type="http://schemas.openxmlformats.org/officeDocument/2006/relationships/image" Target="../media/image38.png"/><Relationship Id="rId7" Type="http://schemas.openxmlformats.org/officeDocument/2006/relationships/image" Target="../media/image6.png"/><Relationship Id="rId43" Type="http://schemas.openxmlformats.org/officeDocument/2006/relationships/image" Target="../media/image42.png"/><Relationship Id="rId25" Type="http://schemas.openxmlformats.org/officeDocument/2006/relationships/image" Target="../media/image24.png"/><Relationship Id="rId10" Type="http://schemas.openxmlformats.org/officeDocument/2006/relationships/image" Target="../media/image9.pdf"/><Relationship Id="rId17" Type="http://schemas.openxmlformats.org/officeDocument/2006/relationships/image" Target="../media/image16.png"/><Relationship Id="rId9" Type="http://schemas.openxmlformats.org/officeDocument/2006/relationships/image" Target="../media/image8.png"/><Relationship Id="rId18" Type="http://schemas.openxmlformats.org/officeDocument/2006/relationships/image" Target="../media/image17.pdf"/><Relationship Id="rId27" Type="http://schemas.openxmlformats.org/officeDocument/2006/relationships/image" Target="../media/image26.png"/><Relationship Id="rId14" Type="http://schemas.openxmlformats.org/officeDocument/2006/relationships/image" Target="../media/image13.pdf"/><Relationship Id="rId4" Type="http://schemas.openxmlformats.org/officeDocument/2006/relationships/image" Target="../media/image3.pdf"/><Relationship Id="rId28" Type="http://schemas.openxmlformats.org/officeDocument/2006/relationships/image" Target="../media/image27.pdf"/><Relationship Id="rId45" Type="http://schemas.openxmlformats.org/officeDocument/2006/relationships/image" Target="../media/image44.png"/><Relationship Id="rId42" Type="http://schemas.openxmlformats.org/officeDocument/2006/relationships/image" Target="../media/image41.pdf"/><Relationship Id="rId6" Type="http://schemas.openxmlformats.org/officeDocument/2006/relationships/image" Target="../media/image5.pdf"/><Relationship Id="rId49" Type="http://schemas.openxmlformats.org/officeDocument/2006/relationships/image" Target="../media/image48.png"/><Relationship Id="rId44" Type="http://schemas.openxmlformats.org/officeDocument/2006/relationships/image" Target="../media/image43.pdf"/><Relationship Id="rId19" Type="http://schemas.openxmlformats.org/officeDocument/2006/relationships/image" Target="../media/image18.png"/><Relationship Id="rId38" Type="http://schemas.openxmlformats.org/officeDocument/2006/relationships/image" Target="../media/image37.pdf"/><Relationship Id="rId20" Type="http://schemas.openxmlformats.org/officeDocument/2006/relationships/image" Target="../media/image19.pdf"/><Relationship Id="rId2" Type="http://schemas.openxmlformats.org/officeDocument/2006/relationships/image" Target="../media/image1.pdf"/><Relationship Id="rId46" Type="http://schemas.openxmlformats.org/officeDocument/2006/relationships/image" Target="../media/image45.pdf"/><Relationship Id="rId35" Type="http://schemas.openxmlformats.org/officeDocument/2006/relationships/image" Target="../media/image34.png"/><Relationship Id="rId31" Type="http://schemas.openxmlformats.org/officeDocument/2006/relationships/image" Target="../media/image30.png"/><Relationship Id="rId34" Type="http://schemas.openxmlformats.org/officeDocument/2006/relationships/image" Target="../media/image33.pdf"/><Relationship Id="rId40" Type="http://schemas.openxmlformats.org/officeDocument/2006/relationships/image" Target="../media/image39.pdf"/><Relationship Id="rId36" Type="http://schemas.openxmlformats.org/officeDocument/2006/relationships/image" Target="../media/image35.pdf"/><Relationship Id="rId1" Type="http://schemas.openxmlformats.org/officeDocument/2006/relationships/slideLayout" Target="../slideLayouts/slideLayout2.xml"/><Relationship Id="rId24" Type="http://schemas.openxmlformats.org/officeDocument/2006/relationships/image" Target="../media/image23.pdf"/><Relationship Id="rId47" Type="http://schemas.openxmlformats.org/officeDocument/2006/relationships/image" Target="../media/image46.png"/><Relationship Id="rId48" Type="http://schemas.openxmlformats.org/officeDocument/2006/relationships/image" Target="../media/image47.pdf"/><Relationship Id="rId8" Type="http://schemas.openxmlformats.org/officeDocument/2006/relationships/image" Target="../media/image7.pdf"/><Relationship Id="rId13" Type="http://schemas.openxmlformats.org/officeDocument/2006/relationships/image" Target="../media/image12.png"/><Relationship Id="rId32" Type="http://schemas.openxmlformats.org/officeDocument/2006/relationships/image" Target="../media/image31.pdf"/><Relationship Id="rId37" Type="http://schemas.openxmlformats.org/officeDocument/2006/relationships/image" Target="../media/image36.png"/><Relationship Id="rId12" Type="http://schemas.openxmlformats.org/officeDocument/2006/relationships/image" Target="../media/image11.pdf"/><Relationship Id="rId3" Type="http://schemas.openxmlformats.org/officeDocument/2006/relationships/image" Target="../media/image2.png"/><Relationship Id="rId23" Type="http://schemas.openxmlformats.org/officeDocument/2006/relationships/image" Target="../media/image22.png"/><Relationship Id="rId26" Type="http://schemas.openxmlformats.org/officeDocument/2006/relationships/image" Target="../media/image25.pdf"/><Relationship Id="rId30" Type="http://schemas.openxmlformats.org/officeDocument/2006/relationships/image" Target="../media/image29.pdf"/><Relationship Id="rId11" Type="http://schemas.openxmlformats.org/officeDocument/2006/relationships/image" Target="../media/image10.png"/><Relationship Id="rId29" Type="http://schemas.openxmlformats.org/officeDocument/2006/relationships/image" Target="../media/image28.png"/><Relationship Id="rId16" Type="http://schemas.openxmlformats.org/officeDocument/2006/relationships/image" Target="../media/image15.pdf"/><Relationship Id="rId33" Type="http://schemas.openxmlformats.org/officeDocument/2006/relationships/image" Target="../media/image32.png"/><Relationship Id="rId41" Type="http://schemas.openxmlformats.org/officeDocument/2006/relationships/image" Target="../media/image4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2" Type="http://schemas.openxmlformats.org/officeDocument/2006/relationships/image" Target="../media/image21.pdf"/><Relationship Id="rId21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39" Type="http://schemas.openxmlformats.org/officeDocument/2006/relationships/image" Target="../media/image86.png"/><Relationship Id="rId7" Type="http://schemas.openxmlformats.org/officeDocument/2006/relationships/image" Target="../media/image54.png"/><Relationship Id="rId43" Type="http://schemas.openxmlformats.org/officeDocument/2006/relationships/image" Target="../media/image90.png"/><Relationship Id="rId25" Type="http://schemas.openxmlformats.org/officeDocument/2006/relationships/image" Target="../media/image72.png"/><Relationship Id="rId10" Type="http://schemas.openxmlformats.org/officeDocument/2006/relationships/image" Target="../media/image57.pdf"/><Relationship Id="rId17" Type="http://schemas.openxmlformats.org/officeDocument/2006/relationships/image" Target="../media/image64.png"/><Relationship Id="rId9" Type="http://schemas.openxmlformats.org/officeDocument/2006/relationships/image" Target="../media/image56.png"/><Relationship Id="rId18" Type="http://schemas.openxmlformats.org/officeDocument/2006/relationships/image" Target="../media/image65.pdf"/><Relationship Id="rId27" Type="http://schemas.openxmlformats.org/officeDocument/2006/relationships/image" Target="../media/image74.png"/><Relationship Id="rId14" Type="http://schemas.openxmlformats.org/officeDocument/2006/relationships/image" Target="../media/image61.pdf"/><Relationship Id="rId4" Type="http://schemas.openxmlformats.org/officeDocument/2006/relationships/image" Target="../media/image51.pdf"/><Relationship Id="rId28" Type="http://schemas.openxmlformats.org/officeDocument/2006/relationships/image" Target="../media/image75.pdf"/><Relationship Id="rId45" Type="http://schemas.openxmlformats.org/officeDocument/2006/relationships/image" Target="../media/image92.png"/><Relationship Id="rId42" Type="http://schemas.openxmlformats.org/officeDocument/2006/relationships/image" Target="../media/image89.pdf"/><Relationship Id="rId6" Type="http://schemas.openxmlformats.org/officeDocument/2006/relationships/image" Target="../media/image53.pdf"/><Relationship Id="rId49" Type="http://schemas.openxmlformats.org/officeDocument/2006/relationships/image" Target="../media/image96.png"/><Relationship Id="rId44" Type="http://schemas.openxmlformats.org/officeDocument/2006/relationships/image" Target="../media/image91.pdf"/><Relationship Id="rId19" Type="http://schemas.openxmlformats.org/officeDocument/2006/relationships/image" Target="../media/image66.png"/><Relationship Id="rId38" Type="http://schemas.openxmlformats.org/officeDocument/2006/relationships/image" Target="../media/image85.pdf"/><Relationship Id="rId20" Type="http://schemas.openxmlformats.org/officeDocument/2006/relationships/image" Target="../media/image67.pdf"/><Relationship Id="rId2" Type="http://schemas.openxmlformats.org/officeDocument/2006/relationships/image" Target="../media/image49.pdf"/><Relationship Id="rId46" Type="http://schemas.openxmlformats.org/officeDocument/2006/relationships/image" Target="../media/image93.pdf"/><Relationship Id="rId35" Type="http://schemas.openxmlformats.org/officeDocument/2006/relationships/image" Target="../media/image82.png"/><Relationship Id="rId31" Type="http://schemas.openxmlformats.org/officeDocument/2006/relationships/image" Target="../media/image78.png"/><Relationship Id="rId34" Type="http://schemas.openxmlformats.org/officeDocument/2006/relationships/image" Target="../media/image81.pdf"/><Relationship Id="rId40" Type="http://schemas.openxmlformats.org/officeDocument/2006/relationships/image" Target="../media/image87.pdf"/><Relationship Id="rId36" Type="http://schemas.openxmlformats.org/officeDocument/2006/relationships/image" Target="../media/image83.pdf"/><Relationship Id="rId1" Type="http://schemas.openxmlformats.org/officeDocument/2006/relationships/slideLayout" Target="../slideLayouts/slideLayout2.xml"/><Relationship Id="rId24" Type="http://schemas.openxmlformats.org/officeDocument/2006/relationships/image" Target="../media/image71.pdf"/><Relationship Id="rId47" Type="http://schemas.openxmlformats.org/officeDocument/2006/relationships/image" Target="../media/image94.png"/><Relationship Id="rId48" Type="http://schemas.openxmlformats.org/officeDocument/2006/relationships/image" Target="../media/image95.pdf"/><Relationship Id="rId8" Type="http://schemas.openxmlformats.org/officeDocument/2006/relationships/image" Target="../media/image55.pdf"/><Relationship Id="rId13" Type="http://schemas.openxmlformats.org/officeDocument/2006/relationships/image" Target="../media/image60.png"/><Relationship Id="rId32" Type="http://schemas.openxmlformats.org/officeDocument/2006/relationships/image" Target="../media/image79.pdf"/><Relationship Id="rId37" Type="http://schemas.openxmlformats.org/officeDocument/2006/relationships/image" Target="../media/image84.png"/><Relationship Id="rId12" Type="http://schemas.openxmlformats.org/officeDocument/2006/relationships/image" Target="../media/image59.pdf"/><Relationship Id="rId3" Type="http://schemas.openxmlformats.org/officeDocument/2006/relationships/image" Target="../media/image50.png"/><Relationship Id="rId23" Type="http://schemas.openxmlformats.org/officeDocument/2006/relationships/image" Target="../media/image70.png"/><Relationship Id="rId26" Type="http://schemas.openxmlformats.org/officeDocument/2006/relationships/image" Target="../media/image73.pdf"/><Relationship Id="rId30" Type="http://schemas.openxmlformats.org/officeDocument/2006/relationships/image" Target="../media/image77.pdf"/><Relationship Id="rId11" Type="http://schemas.openxmlformats.org/officeDocument/2006/relationships/image" Target="../media/image58.png"/><Relationship Id="rId29" Type="http://schemas.openxmlformats.org/officeDocument/2006/relationships/image" Target="../media/image76.png"/><Relationship Id="rId16" Type="http://schemas.openxmlformats.org/officeDocument/2006/relationships/image" Target="../media/image63.pdf"/><Relationship Id="rId33" Type="http://schemas.openxmlformats.org/officeDocument/2006/relationships/image" Target="../media/image80.png"/><Relationship Id="rId41" Type="http://schemas.openxmlformats.org/officeDocument/2006/relationships/image" Target="../media/image88.png"/><Relationship Id="rId5" Type="http://schemas.openxmlformats.org/officeDocument/2006/relationships/image" Target="../media/image52.png"/><Relationship Id="rId15" Type="http://schemas.openxmlformats.org/officeDocument/2006/relationships/image" Target="../media/image62.png"/><Relationship Id="rId22" Type="http://schemas.openxmlformats.org/officeDocument/2006/relationships/image" Target="../media/image69.pdf"/><Relationship Id="rId21" Type="http://schemas.openxmlformats.org/officeDocument/2006/relationships/image" Target="../media/image6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Primal Dual Demos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Ola Svensson Course on Approximation Algorithms KTH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Set Cover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204689" y="1939488"/>
            <a:ext cx="90711" cy="10366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854533" y="2545992"/>
            <a:ext cx="90711" cy="10366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723578" y="2692400"/>
            <a:ext cx="90711" cy="10366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814289" y="1787088"/>
            <a:ext cx="90711" cy="10366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256978" y="2216824"/>
            <a:ext cx="90711" cy="10366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33400" y="1787088"/>
            <a:ext cx="1524000" cy="1447800"/>
          </a:xfrm>
          <a:prstGeom prst="ellipse">
            <a:avLst/>
          </a:prstGeom>
          <a:solidFill>
            <a:schemeClr val="accent1">
              <a:alpha val="2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854533" y="1406088"/>
            <a:ext cx="1402445" cy="1139904"/>
          </a:xfrm>
          <a:prstGeom prst="ellipse">
            <a:avLst/>
          </a:prstGeom>
          <a:solidFill>
            <a:schemeClr val="accent1">
              <a:alpha val="2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295400" y="2094984"/>
            <a:ext cx="1402445" cy="1139904"/>
          </a:xfrm>
          <a:prstGeom prst="ellipse">
            <a:avLst/>
          </a:prstGeom>
          <a:solidFill>
            <a:schemeClr val="accent1">
              <a:alpha val="2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723578" y="1320800"/>
            <a:ext cx="1142090" cy="1139904"/>
          </a:xfrm>
          <a:prstGeom prst="ellipse">
            <a:avLst/>
          </a:prstGeom>
          <a:solidFill>
            <a:schemeClr val="accent1">
              <a:alpha val="2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592368" y="2235200"/>
            <a:ext cx="444500" cy="419100"/>
          </a:xfrm>
          <a:prstGeom prst="rect">
            <a:avLst/>
          </a:prstGeom>
        </p:spPr>
      </p:pic>
      <p:pic>
        <p:nvPicPr>
          <p:cNvPr id="17" name="Picture 16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1036868" y="1587500"/>
            <a:ext cx="457200" cy="419100"/>
          </a:xfrm>
          <a:prstGeom prst="rect">
            <a:avLst/>
          </a:prstGeom>
        </p:spPr>
      </p:pic>
      <p:pic>
        <p:nvPicPr>
          <p:cNvPr id="18" name="Picture 17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1828800" y="1473200"/>
            <a:ext cx="457200" cy="419100"/>
          </a:xfrm>
          <a:prstGeom prst="rect">
            <a:avLst/>
          </a:prstGeom>
        </p:spPr>
      </p:pic>
      <p:pic>
        <p:nvPicPr>
          <p:cNvPr id="19" name="Picture 18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2286000" y="1939488"/>
            <a:ext cx="457200" cy="419100"/>
          </a:xfrm>
          <a:prstGeom prst="rect">
            <a:avLst/>
          </a:prstGeom>
        </p:spPr>
      </p:pic>
      <p:pic>
        <p:nvPicPr>
          <p:cNvPr id="20" name="Picture 19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0"/>
              <a:stretch>
                <a:fillRect/>
              </a:stretch>
            </p:blipFill>
          </mc:Choice>
          <mc:Fallback>
            <p:blipFill>
              <a:blip r:embed="rId11"/>
              <a:stretch>
                <a:fillRect/>
              </a:stretch>
            </p:blipFill>
          </mc:Fallback>
        </mc:AlternateContent>
        <p:spPr>
          <a:xfrm>
            <a:off x="1723578" y="2796064"/>
            <a:ext cx="457200" cy="419100"/>
          </a:xfrm>
          <a:prstGeom prst="rect">
            <a:avLst/>
          </a:prstGeom>
        </p:spPr>
      </p:pic>
      <p:pic>
        <p:nvPicPr>
          <p:cNvPr id="21" name="Picture 20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2"/>
              <a:stretch>
                <a:fillRect/>
              </a:stretch>
            </p:blipFill>
          </mc:Choice>
          <mc:Fallback>
            <p:blipFill>
              <a:blip r:embed="rId13"/>
              <a:stretch>
                <a:fillRect/>
              </a:stretch>
            </p:blipFill>
          </mc:Fallback>
        </mc:AlternateContent>
        <p:spPr>
          <a:xfrm>
            <a:off x="655868" y="3073400"/>
            <a:ext cx="482600" cy="482600"/>
          </a:xfrm>
          <a:prstGeom prst="rect">
            <a:avLst/>
          </a:prstGeom>
        </p:spPr>
      </p:pic>
      <p:pic>
        <p:nvPicPr>
          <p:cNvPr id="22" name="Picture 21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4"/>
              <a:stretch>
                <a:fillRect/>
              </a:stretch>
            </p:blipFill>
          </mc:Choice>
          <mc:Fallback>
            <p:blipFill>
              <a:blip r:embed="rId15"/>
              <a:stretch>
                <a:fillRect/>
              </a:stretch>
            </p:blipFill>
          </mc:Fallback>
        </mc:AlternateContent>
        <p:spPr>
          <a:xfrm>
            <a:off x="949556" y="1016000"/>
            <a:ext cx="482600" cy="482600"/>
          </a:xfrm>
          <a:prstGeom prst="rect">
            <a:avLst/>
          </a:prstGeom>
        </p:spPr>
      </p:pic>
      <p:pic>
        <p:nvPicPr>
          <p:cNvPr id="23" name="Picture 22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6"/>
              <a:stretch>
                <a:fillRect/>
              </a:stretch>
            </p:blipFill>
          </mc:Choice>
          <mc:Fallback>
            <p:blipFill>
              <a:blip r:embed="rId17"/>
              <a:stretch>
                <a:fillRect/>
              </a:stretch>
            </p:blipFill>
          </mc:Fallback>
        </mc:AlternateContent>
        <p:spPr>
          <a:xfrm>
            <a:off x="2206856" y="914400"/>
            <a:ext cx="482600" cy="495300"/>
          </a:xfrm>
          <a:prstGeom prst="rect">
            <a:avLst/>
          </a:prstGeom>
        </p:spPr>
      </p:pic>
      <p:pic>
        <p:nvPicPr>
          <p:cNvPr id="24" name="Picture 23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8"/>
              <a:stretch>
                <a:fillRect/>
              </a:stretch>
            </p:blipFill>
          </mc:Choice>
          <mc:Fallback>
            <p:blipFill>
              <a:blip r:embed="rId19"/>
              <a:stretch>
                <a:fillRect/>
              </a:stretch>
            </p:blipFill>
          </mc:Fallback>
        </mc:AlternateContent>
        <p:spPr>
          <a:xfrm>
            <a:off x="2602143" y="2709863"/>
            <a:ext cx="495300" cy="482600"/>
          </a:xfrm>
          <a:prstGeom prst="rect">
            <a:avLst/>
          </a:prstGeom>
        </p:spPr>
      </p:pic>
      <p:pic>
        <p:nvPicPr>
          <p:cNvPr id="25" name="Picture 24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0"/>
              <a:stretch>
                <a:fillRect/>
              </a:stretch>
            </p:blipFill>
          </mc:Choice>
          <mc:Fallback>
            <p:blipFill>
              <a:blip r:embed="rId21"/>
              <a:stretch>
                <a:fillRect/>
              </a:stretch>
            </p:blipFill>
          </mc:Fallback>
        </mc:AlternateContent>
        <p:spPr>
          <a:xfrm>
            <a:off x="3424468" y="1057275"/>
            <a:ext cx="1270000" cy="520700"/>
          </a:xfrm>
          <a:prstGeom prst="rect">
            <a:avLst/>
          </a:prstGeom>
        </p:spPr>
      </p:pic>
      <p:pic>
        <p:nvPicPr>
          <p:cNvPr id="26" name="Picture 25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2"/>
              <a:stretch>
                <a:fillRect/>
              </a:stretch>
            </p:blipFill>
          </mc:Choice>
          <mc:Fallback>
            <p:blipFill>
              <a:blip r:embed="rId23"/>
              <a:stretch>
                <a:fillRect/>
              </a:stretch>
            </p:blipFill>
          </mc:Fallback>
        </mc:AlternateContent>
        <p:spPr>
          <a:xfrm>
            <a:off x="3424468" y="1498600"/>
            <a:ext cx="1270000" cy="520700"/>
          </a:xfrm>
          <a:prstGeom prst="rect">
            <a:avLst/>
          </a:prstGeom>
        </p:spPr>
      </p:pic>
      <p:pic>
        <p:nvPicPr>
          <p:cNvPr id="27" name="Picture 26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4"/>
              <a:stretch>
                <a:fillRect/>
              </a:stretch>
            </p:blipFill>
          </mc:Choice>
          <mc:Fallback>
            <p:blipFill>
              <a:blip r:embed="rId25"/>
              <a:stretch>
                <a:fillRect/>
              </a:stretch>
            </p:blipFill>
          </mc:Fallback>
        </mc:AlternateContent>
        <p:spPr>
          <a:xfrm>
            <a:off x="3424468" y="1939488"/>
            <a:ext cx="1270000" cy="520700"/>
          </a:xfrm>
          <a:prstGeom prst="rect">
            <a:avLst/>
          </a:prstGeom>
        </p:spPr>
      </p:pic>
      <p:pic>
        <p:nvPicPr>
          <p:cNvPr id="28" name="Picture 27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6"/>
              <a:stretch>
                <a:fillRect/>
              </a:stretch>
            </p:blipFill>
          </mc:Choice>
          <mc:Fallback>
            <p:blipFill>
              <a:blip r:embed="rId27"/>
              <a:stretch>
                <a:fillRect/>
              </a:stretch>
            </p:blipFill>
          </mc:Fallback>
        </mc:AlternateContent>
        <p:spPr>
          <a:xfrm>
            <a:off x="3424468" y="2393950"/>
            <a:ext cx="1270000" cy="520700"/>
          </a:xfrm>
          <a:prstGeom prst="rect">
            <a:avLst/>
          </a:prstGeom>
        </p:spPr>
      </p:pic>
      <p:pic>
        <p:nvPicPr>
          <p:cNvPr id="29" name="Picture 28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8"/>
              <a:stretch>
                <a:fillRect/>
              </a:stretch>
            </p:blipFill>
          </mc:Choice>
          <mc:Fallback>
            <p:blipFill>
              <a:blip r:embed="rId29"/>
              <a:stretch>
                <a:fillRect/>
              </a:stretch>
            </p:blipFill>
          </mc:Fallback>
        </mc:AlternateContent>
        <p:spPr>
          <a:xfrm>
            <a:off x="1901825" y="4648200"/>
            <a:ext cx="1066800" cy="495300"/>
          </a:xfrm>
          <a:prstGeom prst="rect">
            <a:avLst/>
          </a:prstGeom>
        </p:spPr>
      </p:pic>
      <p:pic>
        <p:nvPicPr>
          <p:cNvPr id="30" name="Picture 29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0"/>
              <a:stretch>
                <a:fillRect/>
              </a:stretch>
            </p:blipFill>
          </mc:Choice>
          <mc:Fallback>
            <p:blipFill>
              <a:blip r:embed="rId31"/>
              <a:stretch>
                <a:fillRect/>
              </a:stretch>
            </p:blipFill>
          </mc:Fallback>
        </mc:AlternateContent>
        <p:spPr>
          <a:xfrm>
            <a:off x="1216025" y="5105400"/>
            <a:ext cx="1765300" cy="495300"/>
          </a:xfrm>
          <a:prstGeom prst="rect">
            <a:avLst/>
          </a:prstGeom>
        </p:spPr>
      </p:pic>
      <p:pic>
        <p:nvPicPr>
          <p:cNvPr id="31" name="Picture 30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2"/>
              <a:stretch>
                <a:fillRect/>
              </a:stretch>
            </p:blipFill>
          </mc:Choice>
          <mc:Fallback>
            <p:blipFill>
              <a:blip r:embed="rId33"/>
              <a:stretch>
                <a:fillRect/>
              </a:stretch>
            </p:blipFill>
          </mc:Fallback>
        </mc:AlternateContent>
        <p:spPr>
          <a:xfrm>
            <a:off x="1216025" y="5562600"/>
            <a:ext cx="1765300" cy="508000"/>
          </a:xfrm>
          <a:prstGeom prst="rect">
            <a:avLst/>
          </a:prstGeom>
        </p:spPr>
      </p:pic>
      <p:pic>
        <p:nvPicPr>
          <p:cNvPr id="32" name="Picture 31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4"/>
              <a:stretch>
                <a:fillRect/>
              </a:stretch>
            </p:blipFill>
          </mc:Choice>
          <mc:Fallback>
            <p:blipFill>
              <a:blip r:embed="rId35"/>
              <a:stretch>
                <a:fillRect/>
              </a:stretch>
            </p:blipFill>
          </mc:Fallback>
        </mc:AlternateContent>
        <p:spPr>
          <a:xfrm>
            <a:off x="1203325" y="5943600"/>
            <a:ext cx="1765300" cy="508000"/>
          </a:xfrm>
          <a:prstGeom prst="rect">
            <a:avLst/>
          </a:prstGeom>
        </p:spPr>
      </p:pic>
      <p:pic>
        <p:nvPicPr>
          <p:cNvPr id="33" name="Picture 32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6"/>
              <a:stretch>
                <a:fillRect/>
              </a:stretch>
            </p:blipFill>
          </mc:Choice>
          <mc:Fallback>
            <p:blipFill>
              <a:blip r:embed="rId37"/>
              <a:stretch>
                <a:fillRect/>
              </a:stretch>
            </p:blipFill>
          </mc:Fallback>
        </mc:AlternateContent>
        <p:spPr>
          <a:xfrm>
            <a:off x="1203325" y="6324600"/>
            <a:ext cx="1765300" cy="495300"/>
          </a:xfrm>
          <a:prstGeom prst="rect">
            <a:avLst/>
          </a:prstGeom>
        </p:spPr>
      </p:pic>
      <p:pic>
        <p:nvPicPr>
          <p:cNvPr id="34" name="Picture 33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8"/>
              <a:stretch>
                <a:fillRect/>
              </a:stretch>
            </p:blipFill>
          </mc:Choice>
          <mc:Fallback>
            <p:blipFill>
              <a:blip r:embed="rId39"/>
              <a:stretch>
                <a:fillRect/>
              </a:stretch>
            </p:blipFill>
          </mc:Fallback>
        </mc:AlternateContent>
        <p:spPr>
          <a:xfrm>
            <a:off x="685800" y="4038600"/>
            <a:ext cx="3632200" cy="508000"/>
          </a:xfrm>
          <a:prstGeom prst="rect">
            <a:avLst/>
          </a:prstGeom>
        </p:spPr>
      </p:pic>
      <p:pic>
        <p:nvPicPr>
          <p:cNvPr id="35" name="Picture 34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0"/>
              <a:stretch>
                <a:fillRect/>
              </a:stretch>
            </p:blipFill>
          </mc:Choice>
          <mc:Fallback>
            <p:blipFill>
              <a:blip r:embed="rId41"/>
              <a:stretch>
                <a:fillRect/>
              </a:stretch>
            </p:blipFill>
          </mc:Fallback>
        </mc:AlternateContent>
        <p:spPr>
          <a:xfrm>
            <a:off x="4876800" y="4038600"/>
            <a:ext cx="3619500" cy="482600"/>
          </a:xfrm>
          <a:prstGeom prst="rect">
            <a:avLst/>
          </a:prstGeom>
        </p:spPr>
      </p:pic>
      <p:pic>
        <p:nvPicPr>
          <p:cNvPr id="36" name="Picture 35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2"/>
              <a:stretch>
                <a:fillRect/>
              </a:stretch>
            </p:blipFill>
          </mc:Choice>
          <mc:Fallback>
            <p:blipFill>
              <a:blip r:embed="rId43"/>
              <a:stretch>
                <a:fillRect/>
              </a:stretch>
            </p:blipFill>
          </mc:Fallback>
        </mc:AlternateContent>
        <p:spPr>
          <a:xfrm>
            <a:off x="5372100" y="4597400"/>
            <a:ext cx="2324100" cy="508000"/>
          </a:xfrm>
          <a:prstGeom prst="rect">
            <a:avLst/>
          </a:prstGeom>
        </p:spPr>
      </p:pic>
      <p:pic>
        <p:nvPicPr>
          <p:cNvPr id="37" name="Picture 36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4"/>
              <a:stretch>
                <a:fillRect/>
              </a:stretch>
            </p:blipFill>
          </mc:Choice>
          <mc:Fallback>
            <p:blipFill>
              <a:blip r:embed="rId45"/>
              <a:stretch>
                <a:fillRect/>
              </a:stretch>
            </p:blipFill>
          </mc:Fallback>
        </mc:AlternateContent>
        <p:spPr>
          <a:xfrm>
            <a:off x="6019800" y="5029200"/>
            <a:ext cx="1676400" cy="508000"/>
          </a:xfrm>
          <a:prstGeom prst="rect">
            <a:avLst/>
          </a:prstGeom>
        </p:spPr>
      </p:pic>
      <p:pic>
        <p:nvPicPr>
          <p:cNvPr id="38" name="Picture 37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6"/>
              <a:stretch>
                <a:fillRect/>
              </a:stretch>
            </p:blipFill>
          </mc:Choice>
          <mc:Fallback>
            <p:blipFill>
              <a:blip r:embed="rId47"/>
              <a:stretch>
                <a:fillRect/>
              </a:stretch>
            </p:blipFill>
          </mc:Fallback>
        </mc:AlternateContent>
        <p:spPr>
          <a:xfrm>
            <a:off x="6019800" y="5435600"/>
            <a:ext cx="1676400" cy="508000"/>
          </a:xfrm>
          <a:prstGeom prst="rect">
            <a:avLst/>
          </a:prstGeom>
        </p:spPr>
      </p:pic>
      <p:pic>
        <p:nvPicPr>
          <p:cNvPr id="39" name="Picture 38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8"/>
              <a:stretch>
                <a:fillRect/>
              </a:stretch>
            </p:blipFill>
          </mc:Choice>
          <mc:Fallback>
            <p:blipFill>
              <a:blip r:embed="rId49"/>
              <a:stretch>
                <a:fillRect/>
              </a:stretch>
            </p:blipFill>
          </mc:Fallback>
        </mc:AlternateContent>
        <p:spPr>
          <a:xfrm>
            <a:off x="6043613" y="5867400"/>
            <a:ext cx="1676400" cy="508000"/>
          </a:xfrm>
          <a:prstGeom prst="rect">
            <a:avLst/>
          </a:prstGeom>
        </p:spPr>
      </p:pic>
      <p:sp>
        <p:nvSpPr>
          <p:cNvPr id="40" name="Oval 39"/>
          <p:cNvSpPr/>
          <p:nvPr/>
        </p:nvSpPr>
        <p:spPr>
          <a:xfrm>
            <a:off x="1204689" y="1953736"/>
            <a:ext cx="90711" cy="103664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i="1" dirty="0"/>
          </a:p>
        </p:txBody>
      </p:sp>
      <p:grpSp>
        <p:nvGrpSpPr>
          <p:cNvPr id="45" name="Group 44"/>
          <p:cNvGrpSpPr/>
          <p:nvPr/>
        </p:nvGrpSpPr>
        <p:grpSpPr>
          <a:xfrm>
            <a:off x="6172200" y="3886200"/>
            <a:ext cx="1295400" cy="1447800"/>
            <a:chOff x="6172200" y="3886200"/>
            <a:chExt cx="1295400" cy="1447800"/>
          </a:xfrm>
        </p:grpSpPr>
        <p:sp>
          <p:nvSpPr>
            <p:cNvPr id="41" name="TextBox 40"/>
            <p:cNvSpPr txBox="1"/>
            <p:nvPr/>
          </p:nvSpPr>
          <p:spPr>
            <a:xfrm>
              <a:off x="6175340" y="3886200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172200" y="4495800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172200" y="4964668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165940" y="4431268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=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432156" y="3853934"/>
            <a:ext cx="1006244" cy="2775466"/>
            <a:chOff x="1432156" y="3853934"/>
            <a:chExt cx="1006244" cy="2775466"/>
          </a:xfrm>
        </p:grpSpPr>
        <p:sp>
          <p:nvSpPr>
            <p:cNvPr id="46" name="TextBox 45"/>
            <p:cNvSpPr txBox="1"/>
            <p:nvPr/>
          </p:nvSpPr>
          <p:spPr>
            <a:xfrm>
              <a:off x="1432156" y="3853934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1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136740" y="4495800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1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450940" y="4964668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1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447800" y="6260068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1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51" name="Oval 50"/>
          <p:cNvSpPr/>
          <p:nvPr/>
        </p:nvSpPr>
        <p:spPr>
          <a:xfrm>
            <a:off x="533400" y="1752600"/>
            <a:ext cx="1524000" cy="1447800"/>
          </a:xfrm>
          <a:prstGeom prst="ellipse">
            <a:avLst/>
          </a:prstGeom>
          <a:solidFill>
            <a:srgbClr val="FF0000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5" name="Group 54"/>
          <p:cNvGrpSpPr/>
          <p:nvPr/>
        </p:nvGrpSpPr>
        <p:grpSpPr>
          <a:xfrm>
            <a:off x="6858000" y="3886200"/>
            <a:ext cx="606460" cy="1436132"/>
            <a:chOff x="6858000" y="3886200"/>
            <a:chExt cx="606460" cy="1436132"/>
          </a:xfrm>
        </p:grpSpPr>
        <p:sp>
          <p:nvSpPr>
            <p:cNvPr id="52" name="TextBox 51"/>
            <p:cNvSpPr txBox="1"/>
            <p:nvPr/>
          </p:nvSpPr>
          <p:spPr>
            <a:xfrm>
              <a:off x="6861140" y="3886200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6858000" y="4953000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7162800" y="4888468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=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1450940" y="3810000"/>
            <a:ext cx="1060520" cy="1969532"/>
            <a:chOff x="1450940" y="3810000"/>
            <a:chExt cx="1060520" cy="1969532"/>
          </a:xfrm>
        </p:grpSpPr>
        <p:grpSp>
          <p:nvGrpSpPr>
            <p:cNvPr id="58" name="Group 57"/>
            <p:cNvGrpSpPr/>
            <p:nvPr/>
          </p:nvGrpSpPr>
          <p:grpSpPr>
            <a:xfrm>
              <a:off x="1450940" y="4953000"/>
              <a:ext cx="984320" cy="826532"/>
              <a:chOff x="1450940" y="4953000"/>
              <a:chExt cx="984320" cy="826532"/>
            </a:xfrm>
          </p:grpSpPr>
          <p:sp>
            <p:nvSpPr>
              <p:cNvPr id="56" name="TextBox 55"/>
              <p:cNvSpPr txBox="1"/>
              <p:nvPr/>
            </p:nvSpPr>
            <p:spPr>
              <a:xfrm>
                <a:off x="2133600" y="4953000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1</a:t>
                </a: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1450940" y="5410200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1</a:t>
                </a:r>
              </a:p>
            </p:txBody>
          </p:sp>
        </p:grpSp>
        <p:sp>
          <p:nvSpPr>
            <p:cNvPr id="59" name="TextBox 58"/>
            <p:cNvSpPr txBox="1"/>
            <p:nvPr/>
          </p:nvSpPr>
          <p:spPr>
            <a:xfrm>
              <a:off x="2209800" y="3810000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1</a:t>
              </a:r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6861140" y="5334000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6251540" y="3886200"/>
            <a:ext cx="1468473" cy="2286000"/>
            <a:chOff x="6251540" y="3886200"/>
            <a:chExt cx="1468473" cy="2286000"/>
          </a:xfrm>
        </p:grpSpPr>
        <p:sp>
          <p:nvSpPr>
            <p:cNvPr id="61" name="TextBox 60"/>
            <p:cNvSpPr txBox="1"/>
            <p:nvPr/>
          </p:nvSpPr>
          <p:spPr>
            <a:xfrm>
              <a:off x="7418353" y="3886200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2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6251540" y="5802868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2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7162800" y="5345668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=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1450940" y="3886200"/>
            <a:ext cx="1901860" cy="2362200"/>
            <a:chOff x="1450940" y="3886200"/>
            <a:chExt cx="1901860" cy="2362200"/>
          </a:xfrm>
        </p:grpSpPr>
        <p:sp>
          <p:nvSpPr>
            <p:cNvPr id="66" name="TextBox 65"/>
            <p:cNvSpPr txBox="1"/>
            <p:nvPr/>
          </p:nvSpPr>
          <p:spPr>
            <a:xfrm>
              <a:off x="2136740" y="5498068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450940" y="5879068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051140" y="3886200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1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51" grpId="0" animBg="1"/>
      <p:bldP spid="6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Facility Location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473200" y="2362200"/>
            <a:ext cx="304800" cy="304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473200" y="1143000"/>
            <a:ext cx="304800" cy="304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2159000" y="1752600"/>
            <a:ext cx="304800" cy="3048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558800" y="1143000"/>
            <a:ext cx="304800" cy="3048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>
            <a:endCxn id="7" idx="1"/>
          </p:cNvCxnSpPr>
          <p:nvPr/>
        </p:nvCxnSpPr>
        <p:spPr>
          <a:xfrm>
            <a:off x="1778000" y="1447800"/>
            <a:ext cx="425637" cy="34943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5" idx="0"/>
            <a:endCxn id="7" idx="3"/>
          </p:cNvCxnSpPr>
          <p:nvPr/>
        </p:nvCxnSpPr>
        <p:spPr>
          <a:xfrm rot="5400000" flipH="1" flipV="1">
            <a:off x="1739900" y="1898464"/>
            <a:ext cx="349437" cy="57803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8" idx="4"/>
            <a:endCxn id="5" idx="0"/>
          </p:cNvCxnSpPr>
          <p:nvPr/>
        </p:nvCxnSpPr>
        <p:spPr>
          <a:xfrm rot="16200000" flipH="1">
            <a:off x="711200" y="1447800"/>
            <a:ext cx="914400" cy="9144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8" idx="6"/>
            <a:endCxn id="6" idx="1"/>
          </p:cNvCxnSpPr>
          <p:nvPr/>
        </p:nvCxnSpPr>
        <p:spPr>
          <a:xfrm>
            <a:off x="863600" y="1295400"/>
            <a:ext cx="609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159000" y="1676400"/>
            <a:ext cx="342900" cy="431800"/>
          </a:xfrm>
          <a:prstGeom prst="rect">
            <a:avLst/>
          </a:prstGeom>
        </p:spPr>
      </p:pic>
      <p:pic>
        <p:nvPicPr>
          <p:cNvPr id="23" name="Picture 22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1473200" y="2311400"/>
            <a:ext cx="342900" cy="431800"/>
          </a:xfrm>
          <a:prstGeom prst="rect">
            <a:avLst/>
          </a:prstGeom>
        </p:spPr>
      </p:pic>
      <p:pic>
        <p:nvPicPr>
          <p:cNvPr id="24" name="Picture 23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533400" y="1079500"/>
            <a:ext cx="355600" cy="431800"/>
          </a:xfrm>
          <a:prstGeom prst="rect">
            <a:avLst/>
          </a:prstGeom>
        </p:spPr>
      </p:pic>
      <p:pic>
        <p:nvPicPr>
          <p:cNvPr id="25" name="Picture 24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1422400" y="1066800"/>
            <a:ext cx="355600" cy="431800"/>
          </a:xfrm>
          <a:prstGeom prst="rect">
            <a:avLst/>
          </a:prstGeom>
        </p:spPr>
      </p:pic>
      <p:pic>
        <p:nvPicPr>
          <p:cNvPr id="38" name="Picture 37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0"/>
              <a:stretch>
                <a:fillRect/>
              </a:stretch>
            </p:blipFill>
          </mc:Choice>
          <mc:Fallback>
            <p:blipFill>
              <a:blip r:embed="rId11"/>
              <a:stretch>
                <a:fillRect/>
              </a:stretch>
            </p:blipFill>
          </mc:Fallback>
        </mc:AlternateContent>
        <p:spPr>
          <a:xfrm>
            <a:off x="76200" y="3517900"/>
            <a:ext cx="3975100" cy="444500"/>
          </a:xfrm>
          <a:prstGeom prst="rect">
            <a:avLst/>
          </a:prstGeom>
        </p:spPr>
      </p:pic>
      <p:pic>
        <p:nvPicPr>
          <p:cNvPr id="39" name="Picture 38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2"/>
              <a:stretch>
                <a:fillRect/>
              </a:stretch>
            </p:blipFill>
          </mc:Choice>
          <mc:Fallback>
            <p:blipFill>
              <a:blip r:embed="rId13"/>
              <a:stretch>
                <a:fillRect/>
              </a:stretch>
            </p:blipFill>
          </mc:Fallback>
        </mc:AlternateContent>
        <p:spPr>
          <a:xfrm>
            <a:off x="1219200" y="2590800"/>
            <a:ext cx="787400" cy="444500"/>
          </a:xfrm>
          <a:prstGeom prst="rect">
            <a:avLst/>
          </a:prstGeom>
        </p:spPr>
      </p:pic>
      <p:pic>
        <p:nvPicPr>
          <p:cNvPr id="40" name="Picture 39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4"/>
              <a:stretch>
                <a:fillRect/>
              </a:stretch>
            </p:blipFill>
          </mc:Choice>
          <mc:Fallback>
            <p:blipFill>
              <a:blip r:embed="rId15"/>
              <a:stretch>
                <a:fillRect/>
              </a:stretch>
            </p:blipFill>
          </mc:Fallback>
        </mc:AlternateContent>
        <p:spPr>
          <a:xfrm>
            <a:off x="1219200" y="762000"/>
            <a:ext cx="800100" cy="444500"/>
          </a:xfrm>
          <a:prstGeom prst="rect">
            <a:avLst/>
          </a:prstGeom>
        </p:spPr>
      </p:pic>
      <p:pic>
        <p:nvPicPr>
          <p:cNvPr id="42" name="Picture 41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6"/>
              <a:stretch>
                <a:fillRect/>
              </a:stretch>
            </p:blipFill>
          </mc:Choice>
          <mc:Fallback>
            <p:blipFill>
              <a:blip r:embed="rId17"/>
              <a:stretch>
                <a:fillRect/>
              </a:stretch>
            </p:blipFill>
          </mc:Fallback>
        </mc:AlternateContent>
        <p:spPr>
          <a:xfrm>
            <a:off x="1981200" y="2057400"/>
            <a:ext cx="863600" cy="431800"/>
          </a:xfrm>
          <a:prstGeom prst="rect">
            <a:avLst/>
          </a:prstGeom>
        </p:spPr>
      </p:pic>
      <p:pic>
        <p:nvPicPr>
          <p:cNvPr id="43" name="Picture 42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8"/>
              <a:stretch>
                <a:fillRect/>
              </a:stretch>
            </p:blipFill>
          </mc:Choice>
          <mc:Fallback>
            <p:blipFill>
              <a:blip r:embed="rId19"/>
              <a:stretch>
                <a:fillRect/>
              </a:stretch>
            </p:blipFill>
          </mc:Fallback>
        </mc:AlternateContent>
        <p:spPr>
          <a:xfrm>
            <a:off x="1981200" y="1219200"/>
            <a:ext cx="863600" cy="431800"/>
          </a:xfrm>
          <a:prstGeom prst="rect">
            <a:avLst/>
          </a:prstGeom>
        </p:spPr>
      </p:pic>
      <p:pic>
        <p:nvPicPr>
          <p:cNvPr id="44" name="Picture 43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0"/>
              <a:stretch>
                <a:fillRect/>
              </a:stretch>
            </p:blipFill>
          </mc:Choice>
          <mc:Fallback>
            <p:blipFill>
              <a:blip r:embed="rId21"/>
              <a:stretch>
                <a:fillRect/>
              </a:stretch>
            </p:blipFill>
          </mc:Fallback>
        </mc:AlternateContent>
        <p:spPr>
          <a:xfrm>
            <a:off x="431800" y="1796863"/>
            <a:ext cx="863600" cy="431800"/>
          </a:xfrm>
          <a:prstGeom prst="rect">
            <a:avLst/>
          </a:prstGeom>
        </p:spPr>
      </p:pic>
      <p:pic>
        <p:nvPicPr>
          <p:cNvPr id="45" name="Picture 44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2"/>
              <a:stretch>
                <a:fillRect/>
              </a:stretch>
            </p:blipFill>
          </mc:Choice>
          <mc:Fallback>
            <p:blipFill>
              <a:blip r:embed="rId23"/>
              <a:stretch>
                <a:fillRect/>
              </a:stretch>
            </p:blipFill>
          </mc:Fallback>
        </mc:AlternateContent>
        <p:spPr>
          <a:xfrm>
            <a:off x="736600" y="1219200"/>
            <a:ext cx="863600" cy="431800"/>
          </a:xfrm>
          <a:prstGeom prst="rect">
            <a:avLst/>
          </a:prstGeom>
        </p:spPr>
      </p:pic>
      <p:pic>
        <p:nvPicPr>
          <p:cNvPr id="46" name="Picture 45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4"/>
              <a:stretch>
                <a:fillRect/>
              </a:stretch>
            </p:blipFill>
          </mc:Choice>
          <mc:Fallback>
            <p:blipFill>
              <a:blip r:embed="rId25"/>
              <a:stretch>
                <a:fillRect/>
              </a:stretch>
            </p:blipFill>
          </mc:Fallback>
        </mc:AlternateContent>
        <p:spPr>
          <a:xfrm>
            <a:off x="922338" y="3987800"/>
            <a:ext cx="1422400" cy="431800"/>
          </a:xfrm>
          <a:prstGeom prst="rect">
            <a:avLst/>
          </a:prstGeom>
        </p:spPr>
      </p:pic>
      <p:pic>
        <p:nvPicPr>
          <p:cNvPr id="47" name="Picture 46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6"/>
              <a:stretch>
                <a:fillRect/>
              </a:stretch>
            </p:blipFill>
          </mc:Choice>
          <mc:Fallback>
            <p:blipFill>
              <a:blip r:embed="rId27"/>
              <a:stretch>
                <a:fillRect/>
              </a:stretch>
            </p:blipFill>
          </mc:Fallback>
        </mc:AlternateContent>
        <p:spPr>
          <a:xfrm>
            <a:off x="914400" y="4521200"/>
            <a:ext cx="1422400" cy="431800"/>
          </a:xfrm>
          <a:prstGeom prst="rect">
            <a:avLst/>
          </a:prstGeom>
        </p:spPr>
      </p:pic>
      <p:pic>
        <p:nvPicPr>
          <p:cNvPr id="48" name="Picture 47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8"/>
              <a:stretch>
                <a:fillRect/>
              </a:stretch>
            </p:blipFill>
          </mc:Choice>
          <mc:Fallback>
            <p:blipFill>
              <a:blip r:embed="rId29"/>
              <a:stretch>
                <a:fillRect/>
              </a:stretch>
            </p:blipFill>
          </mc:Fallback>
        </mc:AlternateContent>
        <p:spPr>
          <a:xfrm>
            <a:off x="214313" y="5118100"/>
            <a:ext cx="1333500" cy="444500"/>
          </a:xfrm>
          <a:prstGeom prst="rect">
            <a:avLst/>
          </a:prstGeom>
        </p:spPr>
      </p:pic>
      <p:pic>
        <p:nvPicPr>
          <p:cNvPr id="49" name="Picture 48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0"/>
              <a:stretch>
                <a:fillRect/>
              </a:stretch>
            </p:blipFill>
          </mc:Choice>
          <mc:Fallback>
            <p:blipFill>
              <a:blip r:embed="rId31"/>
              <a:stretch>
                <a:fillRect/>
              </a:stretch>
            </p:blipFill>
          </mc:Fallback>
        </mc:AlternateContent>
        <p:spPr>
          <a:xfrm>
            <a:off x="1752600" y="5041900"/>
            <a:ext cx="1333500" cy="444500"/>
          </a:xfrm>
          <a:prstGeom prst="rect">
            <a:avLst/>
          </a:prstGeom>
        </p:spPr>
      </p:pic>
      <p:pic>
        <p:nvPicPr>
          <p:cNvPr id="50" name="Picture 49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2"/>
              <a:stretch>
                <a:fillRect/>
              </a:stretch>
            </p:blipFill>
          </mc:Choice>
          <mc:Fallback>
            <p:blipFill>
              <a:blip r:embed="rId33"/>
              <a:stretch>
                <a:fillRect/>
              </a:stretch>
            </p:blipFill>
          </mc:Fallback>
        </mc:AlternateContent>
        <p:spPr>
          <a:xfrm>
            <a:off x="1757363" y="5575300"/>
            <a:ext cx="1333500" cy="444500"/>
          </a:xfrm>
          <a:prstGeom prst="rect">
            <a:avLst/>
          </a:prstGeom>
        </p:spPr>
      </p:pic>
      <p:pic>
        <p:nvPicPr>
          <p:cNvPr id="51" name="Picture 50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4"/>
              <a:stretch>
                <a:fillRect/>
              </a:stretch>
            </p:blipFill>
          </mc:Choice>
          <mc:Fallback>
            <p:blipFill>
              <a:blip r:embed="rId35"/>
              <a:stretch>
                <a:fillRect/>
              </a:stretch>
            </p:blipFill>
          </mc:Fallback>
        </mc:AlternateContent>
        <p:spPr>
          <a:xfrm>
            <a:off x="228600" y="5575300"/>
            <a:ext cx="1333500" cy="444500"/>
          </a:xfrm>
          <a:prstGeom prst="rect">
            <a:avLst/>
          </a:prstGeom>
        </p:spPr>
      </p:pic>
      <p:pic>
        <p:nvPicPr>
          <p:cNvPr id="52" name="Picture 51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6"/>
              <a:stretch>
                <a:fillRect/>
              </a:stretch>
            </p:blipFill>
          </mc:Choice>
          <mc:Fallback>
            <p:blipFill>
              <a:blip r:embed="rId37"/>
              <a:stretch>
                <a:fillRect/>
              </a:stretch>
            </p:blipFill>
          </mc:Fallback>
        </mc:AlternateContent>
        <p:spPr>
          <a:xfrm>
            <a:off x="5943600" y="3505200"/>
            <a:ext cx="1333500" cy="419100"/>
          </a:xfrm>
          <a:prstGeom prst="rect">
            <a:avLst/>
          </a:prstGeom>
        </p:spPr>
      </p:pic>
      <p:pic>
        <p:nvPicPr>
          <p:cNvPr id="53" name="Picture 52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8"/>
              <a:stretch>
                <a:fillRect/>
              </a:stretch>
            </p:blipFill>
          </mc:Choice>
          <mc:Fallback>
            <p:blipFill>
              <a:blip r:embed="rId39"/>
              <a:stretch>
                <a:fillRect/>
              </a:stretch>
            </p:blipFill>
          </mc:Fallback>
        </mc:AlternateContent>
        <p:spPr>
          <a:xfrm>
            <a:off x="5410200" y="4092575"/>
            <a:ext cx="1358900" cy="444500"/>
          </a:xfrm>
          <a:prstGeom prst="rect">
            <a:avLst/>
          </a:prstGeom>
        </p:spPr>
      </p:pic>
      <p:pic>
        <p:nvPicPr>
          <p:cNvPr id="54" name="Picture 53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0"/>
              <a:stretch>
                <a:fillRect/>
              </a:stretch>
            </p:blipFill>
          </mc:Choice>
          <mc:Fallback>
            <p:blipFill>
              <a:blip r:embed="rId41"/>
              <a:stretch>
                <a:fillRect/>
              </a:stretch>
            </p:blipFill>
          </mc:Fallback>
        </mc:AlternateContent>
        <p:spPr>
          <a:xfrm>
            <a:off x="6938963" y="4076700"/>
            <a:ext cx="1358900" cy="444500"/>
          </a:xfrm>
          <a:prstGeom prst="rect">
            <a:avLst/>
          </a:prstGeom>
        </p:spPr>
      </p:pic>
      <p:pic>
        <p:nvPicPr>
          <p:cNvPr id="55" name="Picture 54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2"/>
              <a:stretch>
                <a:fillRect/>
              </a:stretch>
            </p:blipFill>
          </mc:Choice>
          <mc:Fallback>
            <p:blipFill>
              <a:blip r:embed="rId43"/>
              <a:stretch>
                <a:fillRect/>
              </a:stretch>
            </p:blipFill>
          </mc:Fallback>
        </mc:AlternateContent>
        <p:spPr>
          <a:xfrm>
            <a:off x="5411788" y="4664075"/>
            <a:ext cx="1358900" cy="444500"/>
          </a:xfrm>
          <a:prstGeom prst="rect">
            <a:avLst/>
          </a:prstGeom>
        </p:spPr>
      </p:pic>
      <p:pic>
        <p:nvPicPr>
          <p:cNvPr id="56" name="Picture 55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4"/>
              <a:stretch>
                <a:fillRect/>
              </a:stretch>
            </p:blipFill>
          </mc:Choice>
          <mc:Fallback>
            <p:blipFill>
              <a:blip r:embed="rId45"/>
              <a:stretch>
                <a:fillRect/>
              </a:stretch>
            </p:blipFill>
          </mc:Fallback>
        </mc:AlternateContent>
        <p:spPr>
          <a:xfrm>
            <a:off x="6946900" y="4649788"/>
            <a:ext cx="1358900" cy="444500"/>
          </a:xfrm>
          <a:prstGeom prst="rect">
            <a:avLst/>
          </a:prstGeom>
        </p:spPr>
      </p:pic>
      <p:pic>
        <p:nvPicPr>
          <p:cNvPr id="57" name="Picture 56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6"/>
              <a:stretch>
                <a:fillRect/>
              </a:stretch>
            </p:blipFill>
          </mc:Choice>
          <mc:Fallback>
            <p:blipFill>
              <a:blip r:embed="rId47"/>
              <a:stretch>
                <a:fillRect/>
              </a:stretch>
            </p:blipFill>
          </mc:Fallback>
        </mc:AlternateContent>
        <p:spPr>
          <a:xfrm>
            <a:off x="6196013" y="5259388"/>
            <a:ext cx="1422400" cy="444500"/>
          </a:xfrm>
          <a:prstGeom prst="rect">
            <a:avLst/>
          </a:prstGeom>
        </p:spPr>
      </p:pic>
      <p:pic>
        <p:nvPicPr>
          <p:cNvPr id="58" name="Picture 57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8"/>
              <a:stretch>
                <a:fillRect/>
              </a:stretch>
            </p:blipFill>
          </mc:Choice>
          <mc:Fallback>
            <p:blipFill>
              <a:blip r:embed="rId49"/>
              <a:stretch>
                <a:fillRect/>
              </a:stretch>
            </p:blipFill>
          </mc:Fallback>
        </mc:AlternateContent>
        <p:spPr>
          <a:xfrm>
            <a:off x="6172200" y="5727700"/>
            <a:ext cx="1435100" cy="444500"/>
          </a:xfrm>
          <a:prstGeom prst="rect">
            <a:avLst/>
          </a:prstGeom>
        </p:spPr>
      </p:pic>
      <p:grpSp>
        <p:nvGrpSpPr>
          <p:cNvPr id="67" name="Group 66"/>
          <p:cNvGrpSpPr/>
          <p:nvPr/>
        </p:nvGrpSpPr>
        <p:grpSpPr>
          <a:xfrm>
            <a:off x="5486400" y="3352800"/>
            <a:ext cx="1901860" cy="1524000"/>
            <a:chOff x="5486400" y="3352800"/>
            <a:chExt cx="1901860" cy="1524000"/>
          </a:xfrm>
        </p:grpSpPr>
        <p:sp>
          <p:nvSpPr>
            <p:cNvPr id="60" name="TextBox 59"/>
            <p:cNvSpPr txBox="1"/>
            <p:nvPr/>
          </p:nvSpPr>
          <p:spPr>
            <a:xfrm>
              <a:off x="6480140" y="3364468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6934200" y="3352800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5486400" y="3974068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5486400" y="4507468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7086600" y="4495800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7086600" y="3962400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1</a:t>
              </a:r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7851740" y="3974068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=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8" name="Line Callout 1 67"/>
          <p:cNvSpPr/>
          <p:nvPr/>
        </p:nvSpPr>
        <p:spPr>
          <a:xfrm>
            <a:off x="3228940" y="1476281"/>
            <a:ext cx="2559120" cy="400238"/>
          </a:xfrm>
          <a:prstGeom prst="borderCallout1">
            <a:avLst>
              <a:gd name="adj1" fmla="val 18750"/>
              <a:gd name="adj2" fmla="val -8333"/>
              <a:gd name="adj3" fmla="val 28325"/>
              <a:gd name="adj4" fmla="val -44539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Tight edge</a:t>
            </a:r>
            <a:endParaRPr lang="en-US" dirty="0"/>
          </a:p>
        </p:txBody>
      </p:sp>
      <p:grpSp>
        <p:nvGrpSpPr>
          <p:cNvPr id="81" name="Group 80"/>
          <p:cNvGrpSpPr/>
          <p:nvPr/>
        </p:nvGrpSpPr>
        <p:grpSpPr>
          <a:xfrm>
            <a:off x="5486400" y="3352800"/>
            <a:ext cx="2359060" cy="2667000"/>
            <a:chOff x="5486400" y="3352800"/>
            <a:chExt cx="2359060" cy="2667000"/>
          </a:xfrm>
        </p:grpSpPr>
        <p:grpSp>
          <p:nvGrpSpPr>
            <p:cNvPr id="79" name="Group 78"/>
            <p:cNvGrpSpPr/>
            <p:nvPr/>
          </p:nvGrpSpPr>
          <p:grpSpPr>
            <a:xfrm>
              <a:off x="5486400" y="3352800"/>
              <a:ext cx="2359060" cy="1524000"/>
              <a:chOff x="5486400" y="3352800"/>
              <a:chExt cx="2359060" cy="1524000"/>
            </a:xfrm>
          </p:grpSpPr>
          <p:grpSp>
            <p:nvGrpSpPr>
              <p:cNvPr id="71" name="Group 70"/>
              <p:cNvGrpSpPr/>
              <p:nvPr/>
            </p:nvGrpSpPr>
            <p:grpSpPr>
              <a:xfrm>
                <a:off x="5486400" y="3352800"/>
                <a:ext cx="1901860" cy="1524000"/>
                <a:chOff x="5486400" y="3352800"/>
                <a:chExt cx="1901860" cy="1524000"/>
              </a:xfrm>
            </p:grpSpPr>
            <p:sp>
              <p:nvSpPr>
                <p:cNvPr id="72" name="TextBox 71"/>
                <p:cNvSpPr txBox="1"/>
                <p:nvPr/>
              </p:nvSpPr>
              <p:spPr>
                <a:xfrm>
                  <a:off x="6480140" y="3364468"/>
                  <a:ext cx="30166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FF0000"/>
                      </a:solidFill>
                    </a:rPr>
                    <a:t>2</a:t>
                  </a:r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73" name="TextBox 72"/>
                <p:cNvSpPr txBox="1"/>
                <p:nvPr/>
              </p:nvSpPr>
              <p:spPr>
                <a:xfrm>
                  <a:off x="6934200" y="3352800"/>
                  <a:ext cx="30166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FF0000"/>
                      </a:solidFill>
                    </a:rPr>
                    <a:t>2</a:t>
                  </a:r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74" name="TextBox 73"/>
                <p:cNvSpPr txBox="1"/>
                <p:nvPr/>
              </p:nvSpPr>
              <p:spPr>
                <a:xfrm>
                  <a:off x="5486400" y="3974068"/>
                  <a:ext cx="30166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FF0000"/>
                      </a:solidFill>
                    </a:rPr>
                    <a:t>2</a:t>
                  </a:r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75" name="TextBox 74"/>
                <p:cNvSpPr txBox="1"/>
                <p:nvPr/>
              </p:nvSpPr>
              <p:spPr>
                <a:xfrm>
                  <a:off x="5486400" y="4507468"/>
                  <a:ext cx="30166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FF0000"/>
                      </a:solidFill>
                    </a:rPr>
                    <a:t>2</a:t>
                  </a:r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76" name="TextBox 75"/>
                <p:cNvSpPr txBox="1"/>
                <p:nvPr/>
              </p:nvSpPr>
              <p:spPr>
                <a:xfrm>
                  <a:off x="7086600" y="4495800"/>
                  <a:ext cx="30166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FF0000"/>
                      </a:solidFill>
                    </a:rPr>
                    <a:t>2</a:t>
                  </a:r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77" name="TextBox 76"/>
                <p:cNvSpPr txBox="1"/>
                <p:nvPr/>
              </p:nvSpPr>
              <p:spPr>
                <a:xfrm>
                  <a:off x="7086600" y="3962400"/>
                  <a:ext cx="30166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FF0000"/>
                      </a:solidFill>
                    </a:rPr>
                    <a:t>2</a:t>
                  </a:r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78" name="TextBox 77"/>
              <p:cNvSpPr txBox="1"/>
              <p:nvPr/>
            </p:nvSpPr>
            <p:spPr>
              <a:xfrm>
                <a:off x="7543800" y="3886200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1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80" name="TextBox 79"/>
            <p:cNvSpPr txBox="1"/>
            <p:nvPr/>
          </p:nvSpPr>
          <p:spPr>
            <a:xfrm>
              <a:off x="6403940" y="5650468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1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6324600" y="3962400"/>
            <a:ext cx="1828800" cy="914400"/>
            <a:chOff x="6324600" y="3962400"/>
            <a:chExt cx="1828800" cy="914400"/>
          </a:xfrm>
        </p:grpSpPr>
        <p:sp>
          <p:nvSpPr>
            <p:cNvPr id="82" name="TextBox 81"/>
            <p:cNvSpPr txBox="1"/>
            <p:nvPr/>
          </p:nvSpPr>
          <p:spPr>
            <a:xfrm>
              <a:off x="7851740" y="4507468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=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6324600" y="3962400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=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5489540" y="3352800"/>
            <a:ext cx="2435260" cy="2667000"/>
            <a:chOff x="5489540" y="3352800"/>
            <a:chExt cx="2435260" cy="2667000"/>
          </a:xfrm>
        </p:grpSpPr>
        <p:grpSp>
          <p:nvGrpSpPr>
            <p:cNvPr id="85" name="Group 84"/>
            <p:cNvGrpSpPr/>
            <p:nvPr/>
          </p:nvGrpSpPr>
          <p:grpSpPr>
            <a:xfrm>
              <a:off x="5489540" y="3352800"/>
              <a:ext cx="2359060" cy="2667000"/>
              <a:chOff x="5486400" y="3352800"/>
              <a:chExt cx="2359060" cy="2667000"/>
            </a:xfrm>
          </p:grpSpPr>
          <p:grpSp>
            <p:nvGrpSpPr>
              <p:cNvPr id="86" name="Group 78"/>
              <p:cNvGrpSpPr/>
              <p:nvPr/>
            </p:nvGrpSpPr>
            <p:grpSpPr>
              <a:xfrm>
                <a:off x="5486400" y="3352800"/>
                <a:ext cx="2359060" cy="1524000"/>
                <a:chOff x="5486400" y="3352800"/>
                <a:chExt cx="2359060" cy="1524000"/>
              </a:xfrm>
            </p:grpSpPr>
            <p:grpSp>
              <p:nvGrpSpPr>
                <p:cNvPr id="88" name="Group 70"/>
                <p:cNvGrpSpPr/>
                <p:nvPr/>
              </p:nvGrpSpPr>
              <p:grpSpPr>
                <a:xfrm>
                  <a:off x="5486400" y="3352800"/>
                  <a:ext cx="1901860" cy="1524000"/>
                  <a:chOff x="5486400" y="3352800"/>
                  <a:chExt cx="1901860" cy="1524000"/>
                </a:xfrm>
              </p:grpSpPr>
              <p:sp>
                <p:nvSpPr>
                  <p:cNvPr id="90" name="TextBox 89"/>
                  <p:cNvSpPr txBox="1"/>
                  <p:nvPr/>
                </p:nvSpPr>
                <p:spPr>
                  <a:xfrm>
                    <a:off x="6480140" y="3364468"/>
                    <a:ext cx="301660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rgbClr val="FF0000"/>
                        </a:solidFill>
                      </a:rPr>
                      <a:t>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91" name="TextBox 90"/>
                  <p:cNvSpPr txBox="1"/>
                  <p:nvPr/>
                </p:nvSpPr>
                <p:spPr>
                  <a:xfrm>
                    <a:off x="6934200" y="3352800"/>
                    <a:ext cx="301660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rgbClr val="FF0000"/>
                        </a:solidFill>
                      </a:rPr>
                      <a:t>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92" name="TextBox 91"/>
                  <p:cNvSpPr txBox="1"/>
                  <p:nvPr/>
                </p:nvSpPr>
                <p:spPr>
                  <a:xfrm>
                    <a:off x="5486400" y="3974068"/>
                    <a:ext cx="301660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rgbClr val="FF0000"/>
                        </a:solidFill>
                      </a:rPr>
                      <a:t>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93" name="TextBox 92"/>
                  <p:cNvSpPr txBox="1"/>
                  <p:nvPr/>
                </p:nvSpPr>
                <p:spPr>
                  <a:xfrm>
                    <a:off x="5486400" y="4507468"/>
                    <a:ext cx="301660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rgbClr val="FF0000"/>
                        </a:solidFill>
                      </a:rPr>
                      <a:t>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94" name="TextBox 93"/>
                  <p:cNvSpPr txBox="1"/>
                  <p:nvPr/>
                </p:nvSpPr>
                <p:spPr>
                  <a:xfrm>
                    <a:off x="7086600" y="4495800"/>
                    <a:ext cx="301660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rgbClr val="FF0000"/>
                        </a:solidFill>
                      </a:rPr>
                      <a:t>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95" name="TextBox 94"/>
                  <p:cNvSpPr txBox="1"/>
                  <p:nvPr/>
                </p:nvSpPr>
                <p:spPr>
                  <a:xfrm>
                    <a:off x="7086600" y="3962400"/>
                    <a:ext cx="301660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rgbClr val="FF0000"/>
                        </a:solidFill>
                      </a:rPr>
                      <a:t>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p:txBody>
              </p:sp>
            </p:grpSp>
            <p:sp>
              <p:nvSpPr>
                <p:cNvPr id="89" name="TextBox 88"/>
                <p:cNvSpPr txBox="1"/>
                <p:nvPr/>
              </p:nvSpPr>
              <p:spPr>
                <a:xfrm>
                  <a:off x="7543800" y="3886200"/>
                  <a:ext cx="30166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FF0000"/>
                      </a:solidFill>
                    </a:rPr>
                    <a:t>2</a:t>
                  </a:r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87" name="TextBox 86"/>
              <p:cNvSpPr txBox="1"/>
              <p:nvPr/>
            </p:nvSpPr>
            <p:spPr>
              <a:xfrm>
                <a:off x="6403940" y="5650468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2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96" name="TextBox 95"/>
            <p:cNvSpPr txBox="1"/>
            <p:nvPr/>
          </p:nvSpPr>
          <p:spPr>
            <a:xfrm>
              <a:off x="7623140" y="4507468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1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6861140" y="5650468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1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6400800" y="5193268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1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6019800" y="3962400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1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7165940" y="5105400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=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102" name="Line Callout 1 101"/>
          <p:cNvSpPr/>
          <p:nvPr/>
        </p:nvSpPr>
        <p:spPr>
          <a:xfrm>
            <a:off x="3086100" y="2289080"/>
            <a:ext cx="2559120" cy="746220"/>
          </a:xfrm>
          <a:prstGeom prst="borderCallout1">
            <a:avLst>
              <a:gd name="adj1" fmla="val 18750"/>
              <a:gd name="adj2" fmla="val -8333"/>
              <a:gd name="adj3" fmla="val 28325"/>
              <a:gd name="adj4" fmla="val -44539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Temporarily Opened Facility that is connected witness to client 1 </a:t>
            </a:r>
            <a:endParaRPr lang="en-US" dirty="0"/>
          </a:p>
        </p:txBody>
      </p:sp>
      <p:grpSp>
        <p:nvGrpSpPr>
          <p:cNvPr id="104" name="Group 103"/>
          <p:cNvGrpSpPr/>
          <p:nvPr/>
        </p:nvGrpSpPr>
        <p:grpSpPr>
          <a:xfrm>
            <a:off x="5480120" y="3352800"/>
            <a:ext cx="2435260" cy="2667000"/>
            <a:chOff x="5489540" y="3352800"/>
            <a:chExt cx="2435260" cy="2667000"/>
          </a:xfrm>
        </p:grpSpPr>
        <p:grpSp>
          <p:nvGrpSpPr>
            <p:cNvPr id="105" name="Group 84"/>
            <p:cNvGrpSpPr/>
            <p:nvPr/>
          </p:nvGrpSpPr>
          <p:grpSpPr>
            <a:xfrm>
              <a:off x="5489540" y="3352800"/>
              <a:ext cx="2359060" cy="2667000"/>
              <a:chOff x="5486400" y="3352800"/>
              <a:chExt cx="2359060" cy="2667000"/>
            </a:xfrm>
          </p:grpSpPr>
          <p:grpSp>
            <p:nvGrpSpPr>
              <p:cNvPr id="111" name="Group 78"/>
              <p:cNvGrpSpPr/>
              <p:nvPr/>
            </p:nvGrpSpPr>
            <p:grpSpPr>
              <a:xfrm>
                <a:off x="5486400" y="3352800"/>
                <a:ext cx="2359060" cy="1524000"/>
                <a:chOff x="5486400" y="3352800"/>
                <a:chExt cx="2359060" cy="1524000"/>
              </a:xfrm>
            </p:grpSpPr>
            <p:grpSp>
              <p:nvGrpSpPr>
                <p:cNvPr id="113" name="Group 70"/>
                <p:cNvGrpSpPr/>
                <p:nvPr/>
              </p:nvGrpSpPr>
              <p:grpSpPr>
                <a:xfrm>
                  <a:off x="5486400" y="3352800"/>
                  <a:ext cx="1901860" cy="1524000"/>
                  <a:chOff x="5486400" y="3352800"/>
                  <a:chExt cx="1901860" cy="1524000"/>
                </a:xfrm>
              </p:grpSpPr>
              <p:sp>
                <p:nvSpPr>
                  <p:cNvPr id="115" name="TextBox 114"/>
                  <p:cNvSpPr txBox="1"/>
                  <p:nvPr/>
                </p:nvSpPr>
                <p:spPr>
                  <a:xfrm>
                    <a:off x="6480140" y="3364468"/>
                    <a:ext cx="301660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rgbClr val="FF0000"/>
                        </a:solidFill>
                      </a:rPr>
                      <a:t>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16" name="TextBox 115"/>
                  <p:cNvSpPr txBox="1"/>
                  <p:nvPr/>
                </p:nvSpPr>
                <p:spPr>
                  <a:xfrm>
                    <a:off x="6934200" y="3352800"/>
                    <a:ext cx="301660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rgbClr val="FF0000"/>
                        </a:solidFill>
                      </a:rPr>
                      <a:t>4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17" name="TextBox 116"/>
                  <p:cNvSpPr txBox="1"/>
                  <p:nvPr/>
                </p:nvSpPr>
                <p:spPr>
                  <a:xfrm>
                    <a:off x="5486400" y="3974068"/>
                    <a:ext cx="301660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rgbClr val="FF0000"/>
                        </a:solidFill>
                      </a:rPr>
                      <a:t>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18" name="TextBox 117"/>
                  <p:cNvSpPr txBox="1"/>
                  <p:nvPr/>
                </p:nvSpPr>
                <p:spPr>
                  <a:xfrm>
                    <a:off x="5486400" y="4507468"/>
                    <a:ext cx="301660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rgbClr val="FF0000"/>
                        </a:solidFill>
                      </a:rPr>
                      <a:t>4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19" name="TextBox 118"/>
                  <p:cNvSpPr txBox="1"/>
                  <p:nvPr/>
                </p:nvSpPr>
                <p:spPr>
                  <a:xfrm>
                    <a:off x="7086600" y="4495800"/>
                    <a:ext cx="301660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rgbClr val="FF0000"/>
                        </a:solidFill>
                      </a:rPr>
                      <a:t>4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20" name="TextBox 119"/>
                  <p:cNvSpPr txBox="1"/>
                  <p:nvPr/>
                </p:nvSpPr>
                <p:spPr>
                  <a:xfrm>
                    <a:off x="7086600" y="3962400"/>
                    <a:ext cx="301660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rgbClr val="FF0000"/>
                        </a:solidFill>
                      </a:rPr>
                      <a:t>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p:txBody>
              </p:sp>
            </p:grpSp>
            <p:sp>
              <p:nvSpPr>
                <p:cNvPr id="114" name="TextBox 113"/>
                <p:cNvSpPr txBox="1"/>
                <p:nvPr/>
              </p:nvSpPr>
              <p:spPr>
                <a:xfrm>
                  <a:off x="7543800" y="3886200"/>
                  <a:ext cx="30166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FF0000"/>
                      </a:solidFill>
                    </a:rPr>
                    <a:t>2</a:t>
                  </a:r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112" name="TextBox 111"/>
              <p:cNvSpPr txBox="1"/>
              <p:nvPr/>
            </p:nvSpPr>
            <p:spPr>
              <a:xfrm>
                <a:off x="6403940" y="5650468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2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06" name="TextBox 105"/>
            <p:cNvSpPr txBox="1"/>
            <p:nvPr/>
          </p:nvSpPr>
          <p:spPr>
            <a:xfrm>
              <a:off x="7623140" y="4507468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2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6861140" y="5650468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2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6400800" y="5193268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1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6019800" y="3962400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1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7165940" y="5105400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=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121" name="TextBox 120"/>
          <p:cNvSpPr txBox="1"/>
          <p:nvPr/>
        </p:nvSpPr>
        <p:spPr>
          <a:xfrm>
            <a:off x="7162800" y="5574268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=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137" name="Group 136"/>
          <p:cNvGrpSpPr/>
          <p:nvPr/>
        </p:nvGrpSpPr>
        <p:grpSpPr>
          <a:xfrm>
            <a:off x="381000" y="3429000"/>
            <a:ext cx="3654460" cy="2438400"/>
            <a:chOff x="381000" y="3429000"/>
            <a:chExt cx="3654460" cy="2438400"/>
          </a:xfrm>
        </p:grpSpPr>
        <p:sp>
          <p:nvSpPr>
            <p:cNvPr id="122" name="TextBox 121"/>
            <p:cNvSpPr txBox="1"/>
            <p:nvPr/>
          </p:nvSpPr>
          <p:spPr>
            <a:xfrm>
              <a:off x="1144570" y="3886200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1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1600200" y="4431268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1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1828800" y="4876800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1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1908140" y="5498068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1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381000" y="5486400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1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384140" y="5029200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1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841340" y="5040868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1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2365340" y="5486400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1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685800" y="3429000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1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2590800" y="3429000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1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3203540" y="3429000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1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3733800" y="3429000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1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68" grpId="0" animBg="1"/>
      <p:bldP spid="68" grpId="1" animBg="1"/>
      <p:bldP spid="102" grpId="0" animBg="1"/>
      <p:bldP spid="102" grpId="1" animBg="1"/>
      <p:bldP spid="12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104</Words>
  <Application>Microsoft Macintosh PowerPoint</Application>
  <PresentationFormat>On-screen Show (4:3)</PresentationFormat>
  <Paragraphs>83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Primal Dual Demos</vt:lpstr>
      <vt:lpstr>Set Cover</vt:lpstr>
      <vt:lpstr>Facility Location</vt:lpstr>
    </vt:vector>
  </TitlesOfParts>
  <Company>IDSIA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Primal Dual Demos</dc:title>
  <dc:creator>Ola Svensson</dc:creator>
  <cp:lastModifiedBy>Ola Svensson</cp:lastModifiedBy>
  <cp:revision>20</cp:revision>
  <dcterms:created xsi:type="dcterms:W3CDTF">2010-11-08T10:48:09Z</dcterms:created>
  <dcterms:modified xsi:type="dcterms:W3CDTF">2010-11-08T12:15:31Z</dcterms:modified>
</cp:coreProperties>
</file>