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4" r:id="rId12"/>
    <p:sldId id="272" r:id="rId13"/>
    <p:sldId id="273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rsidae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44" y="7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11/10/2015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1E0FE-ADEB-4E63-804D-906128EC1683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EF6E2-4AED-453F-A12D-C531B91BA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EF6E2-4AED-453F-A12D-C531B91BAC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2015-10-11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11/10/2015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xcIBoPuNIiw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Genetic</a:t>
            </a:r>
            <a:r>
              <a:rPr lang="sv-SE" dirty="0" smtClean="0"/>
              <a:t> </a:t>
            </a:r>
            <a:r>
              <a:rPr lang="sv-SE" dirty="0" err="1" smtClean="0"/>
              <a:t>Algorithms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-A </a:t>
            </a:r>
            <a:r>
              <a:rPr lang="sv-SE" dirty="0" err="1" smtClean="0"/>
              <a:t>introduction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an </a:t>
            </a:r>
            <a:r>
              <a:rPr lang="sv-SE" dirty="0" err="1" smtClean="0"/>
              <a:t>example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Termination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Repeat</a:t>
            </a:r>
            <a:r>
              <a:rPr lang="sv-SE" dirty="0" smtClean="0"/>
              <a:t> </a:t>
            </a:r>
            <a:r>
              <a:rPr lang="sv-SE" dirty="0"/>
              <a:t>steps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five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individual</a:t>
            </a:r>
            <a:r>
              <a:rPr lang="sv-SE" dirty="0"/>
              <a:t> has </a:t>
            </a:r>
            <a:r>
              <a:rPr lang="sv-SE" dirty="0" err="1"/>
              <a:t>enough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fitness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Learning </a:t>
            </a:r>
            <a:r>
              <a:rPr lang="sv-SE" dirty="0" err="1" smtClean="0"/>
              <a:t>to</a:t>
            </a:r>
            <a:r>
              <a:rPr lang="sv-SE" dirty="0" smtClean="0"/>
              <a:t> walk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>
                <a:hlinkClick r:id="rId2"/>
              </a:rPr>
              <a:t>Learning </a:t>
            </a:r>
            <a:r>
              <a:rPr lang="sv-SE" dirty="0" err="1" smtClean="0">
                <a:hlinkClick r:id="rId2"/>
              </a:rPr>
              <a:t>to</a:t>
            </a:r>
            <a:r>
              <a:rPr lang="sv-SE" dirty="0" smtClean="0">
                <a:hlinkClick r:id="rId2"/>
              </a:rPr>
              <a:t> walk</a:t>
            </a:r>
            <a:endParaRPr lang="sv-SE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60" y="1567423"/>
            <a:ext cx="5498837" cy="315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2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Problems </a:t>
            </a:r>
            <a:r>
              <a:rPr lang="sv-SE" dirty="0" err="1" smtClean="0"/>
              <a:t>with</a:t>
            </a:r>
            <a:r>
              <a:rPr lang="sv-SE" dirty="0" smtClean="0"/>
              <a:t> GAs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Local optimum</a:t>
            </a:r>
          </a:p>
          <a:p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many problems, GAs may have a tendency to </a:t>
            </a:r>
            <a:r>
              <a:rPr lang="en-US" dirty="0" smtClean="0"/>
              <a:t>	converge </a:t>
            </a:r>
            <a:r>
              <a:rPr lang="en-US" dirty="0"/>
              <a:t>towards local optima or even arbitrary </a:t>
            </a:r>
            <a:r>
              <a:rPr lang="en-US" dirty="0" smtClean="0"/>
              <a:t>	points </a:t>
            </a:r>
            <a:r>
              <a:rPr lang="en-US" dirty="0"/>
              <a:t>rather than the global optimum of the problem. </a:t>
            </a:r>
            <a:r>
              <a:rPr lang="en-US" dirty="0" smtClean="0"/>
              <a:t>	This </a:t>
            </a:r>
            <a:r>
              <a:rPr lang="en-US" dirty="0"/>
              <a:t>means that it does not "know how" to sacrifice </a:t>
            </a:r>
            <a:r>
              <a:rPr lang="en-US" dirty="0" smtClean="0"/>
              <a:t>	short-term </a:t>
            </a:r>
            <a:r>
              <a:rPr lang="en-US" dirty="0"/>
              <a:t>fitness to gain longer-term </a:t>
            </a:r>
            <a:r>
              <a:rPr lang="en-US" dirty="0" smtClean="0"/>
              <a:t>fitness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dirty="0" smtClean="0"/>
              <a:t>”Best solution”</a:t>
            </a:r>
          </a:p>
          <a:p>
            <a:r>
              <a:rPr lang="sv-SE" dirty="0"/>
              <a:t>	</a:t>
            </a:r>
            <a:r>
              <a:rPr lang="en-US" dirty="0"/>
              <a:t> The "better" solution is only in comparison to other </a:t>
            </a:r>
            <a:r>
              <a:rPr lang="en-US" dirty="0" smtClean="0"/>
              <a:t>	solutions</a:t>
            </a:r>
            <a:r>
              <a:rPr lang="en-US" dirty="0"/>
              <a:t>. As a result, the stop criterion is not clear in </a:t>
            </a:r>
            <a:r>
              <a:rPr lang="en-US" dirty="0" smtClean="0"/>
              <a:t>	every </a:t>
            </a:r>
            <a:r>
              <a:rPr lang="en-US" dirty="0"/>
              <a:t>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example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Hello </a:t>
            </a:r>
            <a:r>
              <a:rPr lang="sv-SE" dirty="0" smtClean="0"/>
              <a:t>World!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History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father of the original </a:t>
            </a:r>
            <a:r>
              <a:rPr lang="en-US" dirty="0" smtClean="0"/>
              <a:t>genetic </a:t>
            </a:r>
            <a:r>
              <a:rPr lang="en-US" dirty="0"/>
              <a:t>a</a:t>
            </a:r>
            <a:r>
              <a:rPr lang="en-US" dirty="0" smtClean="0"/>
              <a:t>lgorithm (GA) </a:t>
            </a:r>
            <a:r>
              <a:rPr lang="en-US" dirty="0"/>
              <a:t>was John Holland who invented it in the early 1970's </a:t>
            </a:r>
            <a:r>
              <a:rPr lang="en-US" dirty="0" smtClean="0"/>
              <a:t>.</a:t>
            </a:r>
            <a:endParaRPr lang="sv-SE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idea with GA is to use this power of evolution to solve optimization problems.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It </a:t>
            </a:r>
            <a:r>
              <a:rPr lang="sv-SE" dirty="0" err="1" smtClean="0"/>
              <a:t>started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get </a:t>
            </a:r>
            <a:r>
              <a:rPr lang="sv-SE" dirty="0" err="1" smtClean="0"/>
              <a:t>tracktion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the 90’s as </a:t>
            </a:r>
            <a:r>
              <a:rPr lang="sv-SE" dirty="0" err="1" smtClean="0"/>
              <a:t>computers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handle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complex</a:t>
            </a:r>
            <a:r>
              <a:rPr lang="sv-SE" dirty="0" smtClean="0"/>
              <a:t> problems and </a:t>
            </a:r>
            <a:r>
              <a:rPr lang="sv-SE" dirty="0" err="1" smtClean="0"/>
              <a:t>simulationsand</a:t>
            </a:r>
            <a:r>
              <a:rPr lang="sv-SE" dirty="0" smtClean="0"/>
              <a:t> </a:t>
            </a:r>
            <a:r>
              <a:rPr lang="sv-SE" dirty="0"/>
              <a:t>h</a:t>
            </a:r>
            <a:r>
              <a:rPr lang="sv-SE" dirty="0" smtClean="0"/>
              <a:t>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used</a:t>
            </a:r>
            <a:r>
              <a:rPr lang="sv-SE" dirty="0" smtClean="0"/>
              <a:t> for </a:t>
            </a:r>
            <a:r>
              <a:rPr lang="sv-SE" dirty="0" err="1" smtClean="0"/>
              <a:t>example</a:t>
            </a:r>
            <a:r>
              <a:rPr lang="sv-SE" dirty="0" smtClean="0"/>
              <a:t> in </a:t>
            </a:r>
            <a:r>
              <a:rPr lang="sv-SE" dirty="0" err="1" smtClean="0"/>
              <a:t>creating</a:t>
            </a:r>
            <a:r>
              <a:rPr lang="sv-SE" dirty="0"/>
              <a:t> </a:t>
            </a:r>
            <a:r>
              <a:rPr lang="sv-SE" dirty="0" err="1" smtClean="0"/>
              <a:t>evolved</a:t>
            </a:r>
            <a:r>
              <a:rPr lang="sv-SE" dirty="0" smtClean="0"/>
              <a:t> antennas</a:t>
            </a:r>
            <a:r>
              <a:rPr lang="sv-SE" baseline="30000" dirty="0"/>
              <a:t>1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aseline="30000" dirty="0" smtClean="0"/>
              <a:t>1 </a:t>
            </a:r>
            <a:r>
              <a:rPr lang="en-US" dirty="0" smtClean="0"/>
              <a:t>Hornby G. S., Automated Antenna Design, 2006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Evolved</a:t>
            </a:r>
            <a:r>
              <a:rPr lang="sv-SE" dirty="0" smtClean="0"/>
              <a:t> </a:t>
            </a:r>
            <a:r>
              <a:rPr lang="sv-SE" dirty="0" err="1" smtClean="0"/>
              <a:t>antennas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33649" y="1715445"/>
            <a:ext cx="4728651" cy="3718869"/>
          </a:xfrm>
        </p:spPr>
        <p:txBody>
          <a:bodyPr/>
          <a:lstStyle/>
          <a:p>
            <a:pPr algn="ctr"/>
            <a:r>
              <a:rPr lang="sv-SE" dirty="0" err="1" smtClean="0"/>
              <a:t>Antennas</a:t>
            </a:r>
            <a:r>
              <a:rPr lang="sv-SE" dirty="0" smtClean="0"/>
              <a:t> </a:t>
            </a:r>
            <a:r>
              <a:rPr lang="sv-SE" dirty="0" err="1" smtClean="0"/>
              <a:t>created</a:t>
            </a:r>
            <a:r>
              <a:rPr lang="sv-SE" dirty="0" smtClean="0"/>
              <a:t> by EAs for NASA for the ST5 mission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6" y="2442175"/>
            <a:ext cx="7821521" cy="335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Workflow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Initalize</a:t>
            </a:r>
            <a:r>
              <a:rPr lang="sv-S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Evaluation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Selection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Crossover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Mutation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Termination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19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Initalize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err="1"/>
              <a:t>Initalize</a:t>
            </a:r>
            <a:r>
              <a:rPr lang="sv-SE" dirty="0"/>
              <a:t> the population, i.e. </a:t>
            </a:r>
            <a:r>
              <a:rPr lang="sv-SE" dirty="0" err="1"/>
              <a:t>randomly</a:t>
            </a:r>
            <a:r>
              <a:rPr lang="sv-SE" dirty="0"/>
              <a:t> </a:t>
            </a:r>
            <a:r>
              <a:rPr lang="sv-SE" dirty="0" err="1"/>
              <a:t>generate</a:t>
            </a:r>
            <a:r>
              <a:rPr lang="sv-SE" dirty="0"/>
              <a:t> ”</a:t>
            </a:r>
            <a:r>
              <a:rPr lang="sv-SE" dirty="0" err="1"/>
              <a:t>attempted</a:t>
            </a:r>
            <a:r>
              <a:rPr lang="sv-SE" dirty="0"/>
              <a:t> solution”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smtClean="0"/>
              <a:t>problem</a:t>
            </a:r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involves</a:t>
            </a:r>
            <a:r>
              <a:rPr lang="sv-SE" dirty="0" smtClean="0"/>
              <a:t> </a:t>
            </a:r>
            <a:r>
              <a:rPr lang="sv-SE" dirty="0" err="1" smtClean="0"/>
              <a:t>allocating</a:t>
            </a:r>
            <a:r>
              <a:rPr lang="sv-SE" dirty="0" smtClean="0"/>
              <a:t> </a:t>
            </a:r>
            <a:r>
              <a:rPr lang="sv-SE" dirty="0" err="1" smtClean="0"/>
              <a:t>memory</a:t>
            </a:r>
            <a:r>
              <a:rPr lang="sv-SE" dirty="0" smtClean="0"/>
              <a:t> and </a:t>
            </a:r>
            <a:r>
              <a:rPr lang="sv-SE" dirty="0" err="1" smtClean="0"/>
              <a:t>filling</a:t>
            </a:r>
            <a:r>
              <a:rPr lang="sv-SE" dirty="0" smtClean="0"/>
              <a:t> it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first</a:t>
            </a:r>
            <a:r>
              <a:rPr lang="sv-SE" dirty="0" smtClean="0"/>
              <a:t> generation </a:t>
            </a:r>
            <a:r>
              <a:rPr lang="sv-SE" dirty="0" err="1" smtClean="0"/>
              <a:t>of</a:t>
            </a:r>
            <a:r>
              <a:rPr lang="sv-SE" dirty="0" smtClean="0"/>
              <a:t> the population</a:t>
            </a: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3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Evaluation</a:t>
            </a:r>
            <a:r>
              <a:rPr lang="sv-SE" dirty="0" smtClean="0"/>
              <a:t>	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Evaluate</a:t>
            </a:r>
            <a:r>
              <a:rPr lang="sv-SE" dirty="0" smtClean="0"/>
              <a:t>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induvidual</a:t>
            </a:r>
            <a:r>
              <a:rPr lang="sv-SE" dirty="0" smtClean="0"/>
              <a:t>, or solution,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smtClean="0"/>
              <a:t>population</a:t>
            </a:r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Base</a:t>
            </a:r>
            <a:r>
              <a:rPr lang="sv-SE" dirty="0" smtClean="0"/>
              <a:t> the </a:t>
            </a:r>
            <a:r>
              <a:rPr lang="sv-SE" dirty="0" err="1" smtClean="0"/>
              <a:t>assessment</a:t>
            </a:r>
            <a:r>
              <a:rPr lang="sv-SE" dirty="0" smtClean="0"/>
              <a:t> by the </a:t>
            </a:r>
            <a:r>
              <a:rPr lang="sv-SE" dirty="0" err="1" smtClean="0"/>
              <a:t>fitness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solution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evaluation</a:t>
            </a:r>
            <a:r>
              <a:rPr lang="sv-SE" dirty="0" smtClean="0"/>
              <a:t> </a:t>
            </a:r>
            <a:r>
              <a:rPr lang="sv-SE" dirty="0" err="1" smtClean="0"/>
              <a:t>criteria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Selection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Aim</a:t>
            </a:r>
            <a:r>
              <a:rPr lang="sv-SE" dirty="0" smtClean="0"/>
              <a:t> is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/>
              <a:t>keep</a:t>
            </a:r>
            <a:r>
              <a:rPr lang="sv-SE" dirty="0"/>
              <a:t> the </a:t>
            </a:r>
            <a:r>
              <a:rPr lang="sv-SE" dirty="0" err="1"/>
              <a:t>fittest</a:t>
            </a:r>
            <a:r>
              <a:rPr lang="sv-SE" dirty="0"/>
              <a:t> </a:t>
            </a:r>
            <a:r>
              <a:rPr lang="sv-SE" dirty="0" err="1" smtClean="0"/>
              <a:t>induviduals</a:t>
            </a: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Doing</a:t>
            </a:r>
            <a:r>
              <a:rPr lang="sv-SE" dirty="0" smtClean="0"/>
              <a:t> so by </a:t>
            </a:r>
            <a:r>
              <a:rPr lang="sv-SE" dirty="0" err="1" smtClean="0"/>
              <a:t>using</a:t>
            </a:r>
            <a:r>
              <a:rPr lang="sv-SE" dirty="0" smtClean="0"/>
              <a:t> </a:t>
            </a:r>
            <a:r>
              <a:rPr lang="sv-SE" dirty="0" err="1" smtClean="0"/>
              <a:t>probabilistical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Keep</a:t>
            </a:r>
            <a:r>
              <a:rPr lang="sv-SE" dirty="0" smtClean="0"/>
              <a:t> the top part </a:t>
            </a:r>
            <a:r>
              <a:rPr lang="sv-SE" dirty="0" err="1" smtClean="0"/>
              <a:t>of</a:t>
            </a:r>
            <a:r>
              <a:rPr lang="sv-SE" dirty="0" smtClean="0"/>
              <a:t> the population, elitism</a:t>
            </a:r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Select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individuals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/>
              <a:t> </a:t>
            </a:r>
            <a:r>
              <a:rPr lang="sv-SE" dirty="0" smtClean="0"/>
              <a:t>crossover</a:t>
            </a:r>
          </a:p>
          <a:p>
            <a:pPr marL="342900" indent="-342900">
              <a:buFont typeface="Arial" pitchFamily="34" charset="0"/>
              <a:buChar char="•"/>
            </a:pPr>
            <a:endParaRPr lang="sv-SE" dirty="0"/>
          </a:p>
          <a:p>
            <a:pPr marL="342900" indent="-342900">
              <a:buFont typeface="Arial" pitchFamily="34" charset="0"/>
              <a:buChar char="•"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Crossover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individuals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generate</a:t>
            </a:r>
            <a:r>
              <a:rPr lang="sv-SE" dirty="0"/>
              <a:t> a new generation </a:t>
            </a:r>
            <a:r>
              <a:rPr lang="sv-SE" dirty="0" err="1"/>
              <a:t>of</a:t>
            </a:r>
            <a:r>
              <a:rPr lang="sv-SE" dirty="0"/>
              <a:t>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Mutation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err="1"/>
              <a:t>R</a:t>
            </a:r>
            <a:r>
              <a:rPr lang="sv-SE" dirty="0" err="1" smtClean="0"/>
              <a:t>andombly</a:t>
            </a:r>
            <a:r>
              <a:rPr lang="sv-SE" dirty="0" smtClean="0"/>
              <a:t> </a:t>
            </a:r>
            <a:r>
              <a:rPr lang="sv-SE" dirty="0" err="1"/>
              <a:t>flips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genes in an </a:t>
            </a:r>
            <a:r>
              <a:rPr lang="sv-SE" dirty="0" err="1"/>
              <a:t>induvidual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TH_PPT template 2014 general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general</Template>
  <TotalTime>254</TotalTime>
  <Words>242</Words>
  <Application>Microsoft Office PowerPoint</Application>
  <PresentationFormat>Bildspel på skärmen (4:3)</PresentationFormat>
  <Paragraphs>67</Paragraphs>
  <Slides>13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KTH_PPT template 2014 general</vt:lpstr>
      <vt:lpstr>think-cell Slide</vt:lpstr>
      <vt:lpstr>Genetic Algorithms </vt:lpstr>
      <vt:lpstr>History</vt:lpstr>
      <vt:lpstr>Evolved antennas </vt:lpstr>
      <vt:lpstr>Workflow</vt:lpstr>
      <vt:lpstr>Initalize</vt:lpstr>
      <vt:lpstr>Evaluation </vt:lpstr>
      <vt:lpstr>Selection</vt:lpstr>
      <vt:lpstr>Crossover</vt:lpstr>
      <vt:lpstr>Mutation</vt:lpstr>
      <vt:lpstr>Termination</vt:lpstr>
      <vt:lpstr>Learning to walk</vt:lpstr>
      <vt:lpstr>Problems with GAs</vt:lpstr>
      <vt:lpstr>Our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Ursidae</dc:creator>
  <cp:lastModifiedBy>Anton Dahlqvist</cp:lastModifiedBy>
  <cp:revision>14</cp:revision>
  <cp:lastPrinted>2013-05-27T09:10:21Z</cp:lastPrinted>
  <dcterms:created xsi:type="dcterms:W3CDTF">2015-10-07T08:52:29Z</dcterms:created>
  <dcterms:modified xsi:type="dcterms:W3CDTF">2015-10-11T18:24:28Z</dcterms:modified>
</cp:coreProperties>
</file>