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5" r:id="rId4"/>
    <p:sldId id="266" r:id="rId5"/>
    <p:sldId id="269" r:id="rId6"/>
    <p:sldId id="270" r:id="rId7"/>
    <p:sldId id="271" r:id="rId8"/>
    <p:sldId id="272" r:id="rId9"/>
    <p:sldId id="273" r:id="rId10"/>
    <p:sldId id="259" r:id="rId11"/>
    <p:sldId id="267" r:id="rId12"/>
    <p:sldId id="268" r:id="rId13"/>
    <p:sldId id="26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omfondel" initials="B" lastIdx="3" clrIdx="0">
    <p:extLst>
      <p:ext uri="{19B8F6BF-5375-455C-9EA6-DF929625EA0E}">
        <p15:presenceInfo xmlns:p15="http://schemas.microsoft.com/office/powerpoint/2012/main" userId="Bromfonde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9" autoAdjust="0"/>
    <p:restoredTop sz="96473" autoAdjust="0"/>
  </p:normalViewPr>
  <p:slideViewPr>
    <p:cSldViewPr snapToGrid="0">
      <p:cViewPr varScale="1">
        <p:scale>
          <a:sx n="66" d="100"/>
          <a:sy n="66" d="100"/>
        </p:scale>
        <p:origin x="668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9-15T20:25:39.811" idx="1">
    <p:pos x="6133" y="2948"/>
    <p:text>http://viz.aset.psu.edu/gho/sem_notes/color_2d/html/primary_systems.html</p:text>
    <p:extLst>
      <p:ext uri="{C676402C-5697-4E1C-873F-D02D1690AC5C}">
        <p15:threadingInfo xmlns:p15="http://schemas.microsoft.com/office/powerpoint/2012/main" timeZoneBias="-120"/>
      </p:ext>
    </p:extLst>
  </p:cm>
  <p:cm authorId="1" dt="2015-09-15T20:25:46.132" idx="2">
    <p:pos x="3558" y="3455"/>
    <p:text>miac.unibas.ch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9-15T20:31:27.249" idx="3">
    <p:pos x="6438" y="3414"/>
    <p:text>http://www.printroot.com/forum/f13/lab-l**b*-color-spaces-5728/</p:text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3C3EC8-945A-4164-9728-D3522BF1752E}" type="datetimeFigureOut">
              <a:rPr lang="en-GB" smtClean="0"/>
              <a:t>17/09/2015</a:t>
            </a:fld>
            <a:endParaRPr lang="en-GB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GB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17BF4-AB3C-44BE-891B-9085FE2C25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4834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L* </a:t>
            </a:r>
            <a:r>
              <a:rPr lang="sv-SE" dirty="0" err="1" smtClean="0"/>
              <a:t>lightness</a:t>
            </a:r>
            <a:r>
              <a:rPr lang="sv-SE" dirty="0" smtClean="0"/>
              <a:t>, a*</a:t>
            </a:r>
            <a:r>
              <a:rPr lang="sv-SE" baseline="0" dirty="0" smtClean="0"/>
              <a:t> and b* is the </a:t>
            </a:r>
            <a:r>
              <a:rPr lang="sv-SE" baseline="0" dirty="0" err="1" smtClean="0"/>
              <a:t>postion</a:t>
            </a:r>
            <a:r>
              <a:rPr lang="sv-SE" baseline="0" dirty="0" smtClean="0"/>
              <a:t> </a:t>
            </a:r>
            <a:r>
              <a:rPr lang="sv-SE" baseline="0" dirty="0" err="1" smtClean="0"/>
              <a:t>between</a:t>
            </a:r>
            <a:r>
              <a:rPr lang="sv-SE" baseline="0" dirty="0" smtClean="0"/>
              <a:t> </a:t>
            </a:r>
            <a:r>
              <a:rPr lang="sv-SE" baseline="0" dirty="0" err="1" smtClean="0"/>
              <a:t>colour</a:t>
            </a:r>
            <a:r>
              <a:rPr lang="sv-SE" baseline="0" dirty="0" smtClean="0"/>
              <a:t> opponents Green-Red and </a:t>
            </a:r>
            <a:r>
              <a:rPr lang="sv-SE" baseline="0" dirty="0" err="1" smtClean="0"/>
              <a:t>Blue-Yellow</a:t>
            </a:r>
            <a:r>
              <a:rPr lang="sv-SE" baseline="0" dirty="0" smtClean="0"/>
              <a:t>.</a:t>
            </a:r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17BF4-AB3C-44BE-891B-9085FE2C25A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8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4271A48-F18A-45B3-BC05-1E27DA3F88AF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C5B261-8843-42D1-AAFC-05E20E2D9B97}" type="datetimeFigureOut">
              <a:rPr lang="en-US" dirty="0"/>
              <a:t>9/17/2015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Image Processing MATLAB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Jonathan de </a:t>
            </a:r>
            <a:r>
              <a:rPr lang="en-US" dirty="0" err="1" smtClean="0"/>
              <a:t>laval</a:t>
            </a:r>
            <a:r>
              <a:rPr lang="en-US" dirty="0" smtClean="0"/>
              <a:t> &amp; </a:t>
            </a:r>
            <a:r>
              <a:rPr lang="en-US" dirty="0" err="1" smtClean="0"/>
              <a:t>robert</a:t>
            </a:r>
            <a:r>
              <a:rPr lang="en-US" dirty="0" smtClean="0"/>
              <a:t> </a:t>
            </a:r>
            <a:r>
              <a:rPr lang="en-US" dirty="0" err="1" smtClean="0"/>
              <a:t>axelsson</a:t>
            </a:r>
            <a:r>
              <a:rPr lang="en-US" dirty="0" smtClean="0"/>
              <a:t>- </a:t>
            </a:r>
            <a:r>
              <a:rPr lang="en-US" dirty="0" err="1" smtClean="0"/>
              <a:t>sjöblom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37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Histogram equalization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Idea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Adjusting image intensity</a:t>
            </a:r>
          </a:p>
          <a:p>
            <a:pPr marL="274320" lvl="2" indent="-91440">
              <a:spcBef>
                <a:spcPts val="1200"/>
              </a:spcBef>
              <a:spcAft>
                <a:spcPts val="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Pixel transformations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Utilizing the whole range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328" y="1845734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88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 equalization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method</a:t>
            </a:r>
          </a:p>
          <a:p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Count number of pixels/intensity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Calculate probability/intensity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Calculate the cumulative probability/intensity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Multiply each </a:t>
            </a:r>
            <a:r>
              <a:rPr lang="en-US" dirty="0"/>
              <a:t>cumulative </a:t>
            </a:r>
            <a:r>
              <a:rPr lang="en-US" dirty="0" smtClean="0"/>
              <a:t>probability with the maximum intensity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Round the numbers down to integers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7568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 equalization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result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After transformation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Intensity range have increased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55" y="3241436"/>
            <a:ext cx="4040280" cy="26276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339" y="3241436"/>
            <a:ext cx="4040281" cy="26276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125" y="3241436"/>
            <a:ext cx="4040280" cy="262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05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833" y="1846263"/>
            <a:ext cx="4602660" cy="4022725"/>
          </a:xfrm>
        </p:spPr>
      </p:pic>
    </p:spTree>
    <p:extLst>
      <p:ext uri="{BB962C8B-B14F-4D97-AF65-F5344CB8AC3E}">
        <p14:creationId xmlns:p14="http://schemas.microsoft.com/office/powerpoint/2010/main" val="358786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Image processing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How and Why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Color representation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Two different processing methods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Color segmentation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Histogram equalization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With code implementation</a:t>
            </a:r>
          </a:p>
          <a:p>
            <a:pPr marL="201168" lvl="1" indent="0">
              <a:buNone/>
            </a:pPr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06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image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it used for?</a:t>
            </a:r>
          </a:p>
          <a:p>
            <a:pPr lvl="1"/>
            <a:r>
              <a:rPr lang="en-US" dirty="0" smtClean="0"/>
              <a:t>Medicine</a:t>
            </a:r>
          </a:p>
          <a:p>
            <a:pPr lvl="2"/>
            <a:r>
              <a:rPr lang="en-US" dirty="0" smtClean="0"/>
              <a:t>Counting number of blood cells in a sample</a:t>
            </a:r>
          </a:p>
          <a:p>
            <a:pPr marL="201168" lvl="1" indent="0">
              <a:buNone/>
            </a:pPr>
            <a:endParaRPr lang="en-US" dirty="0" smtClean="0"/>
          </a:p>
          <a:p>
            <a:pPr marL="201168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Computer vision</a:t>
            </a:r>
          </a:p>
          <a:p>
            <a:pPr lvl="2"/>
            <a:r>
              <a:rPr lang="en-US" dirty="0" smtClean="0"/>
              <a:t>Pattern recognition (Runway)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And more…</a:t>
            </a:r>
          </a:p>
          <a:p>
            <a:pPr lvl="1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999" y="1845734"/>
            <a:ext cx="2867025" cy="15906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0" y="3732286"/>
            <a:ext cx="2687853" cy="200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0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processing in MATLAB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is it used?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Extensive libraries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Image Processing </a:t>
            </a:r>
            <a:r>
              <a:rPr lang="en-US" dirty="0" smtClean="0"/>
              <a:t>Toolbox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Key features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Image analysis – Ex Segmentation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Image enhancement – Ex Histogram equalization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Image transform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And a lot more</a:t>
            </a:r>
            <a:r>
              <a:rPr lang="en-US" dirty="0" smtClean="0"/>
              <a:t>…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Processing Toolbox App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Interactive interface</a:t>
            </a:r>
          </a:p>
          <a:p>
            <a:pPr marL="201168" lvl="1" indent="0">
              <a:buNone/>
            </a:pPr>
            <a:endParaRPr lang="en-US" dirty="0"/>
          </a:p>
          <a:p>
            <a:pPr marL="201168" lvl="1" indent="0">
              <a:buNone/>
            </a:pPr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76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Color systems – RGB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Additive </a:t>
            </a:r>
            <a:r>
              <a:rPr lang="en-GB" dirty="0" err="1" smtClean="0"/>
              <a:t>color</a:t>
            </a:r>
            <a:r>
              <a:rPr lang="en-GB" dirty="0" smtClean="0"/>
              <a:t> </a:t>
            </a:r>
            <a:r>
              <a:rPr lang="en-GB" dirty="0" smtClean="0"/>
              <a:t>space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v-SE" dirty="0" smtClean="0"/>
              <a:t>Red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v-SE" dirty="0" smtClean="0"/>
              <a:t>Green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v-SE" dirty="0" err="1" smtClean="0"/>
              <a:t>Blue</a:t>
            </a:r>
            <a:endParaRPr lang="en-GB" dirty="0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364" y="2851252"/>
            <a:ext cx="4376877" cy="2870213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526" y="2070462"/>
            <a:ext cx="3196209" cy="3196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80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Color systems – L*a*b*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 Designed to approximate human vision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L* - Lightness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a* - Green and Red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b* - Blue and Yellow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424" y="2250828"/>
            <a:ext cx="4230624" cy="372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01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Color </a:t>
            </a:r>
            <a:r>
              <a:rPr lang="sv-SE" dirty="0" err="1"/>
              <a:t>s</a:t>
            </a:r>
            <a:r>
              <a:rPr lang="sv-SE" dirty="0" err="1" smtClean="0"/>
              <a:t>egmentation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 err="1" smtClean="0"/>
              <a:t>Divide</a:t>
            </a:r>
            <a:r>
              <a:rPr lang="sv-SE" dirty="0" smtClean="0"/>
              <a:t> </a:t>
            </a:r>
            <a:r>
              <a:rPr lang="sv-SE" dirty="0" err="1" smtClean="0"/>
              <a:t>picture</a:t>
            </a:r>
            <a:r>
              <a:rPr lang="sv-SE" dirty="0" smtClean="0"/>
              <a:t> </a:t>
            </a:r>
            <a:r>
              <a:rPr lang="sv-SE" dirty="0" err="1" smtClean="0"/>
              <a:t>according</a:t>
            </a:r>
            <a:r>
              <a:rPr lang="sv-SE" dirty="0" smtClean="0"/>
              <a:t> to color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v-SE" dirty="0" err="1" smtClean="0"/>
              <a:t>Matlab</a:t>
            </a:r>
            <a:r>
              <a:rPr lang="sv-SE" dirty="0" smtClean="0"/>
              <a:t> </a:t>
            </a:r>
            <a:r>
              <a:rPr lang="sv-SE" dirty="0" err="1"/>
              <a:t>t</a:t>
            </a:r>
            <a:r>
              <a:rPr lang="sv-SE" dirty="0" err="1" smtClean="0"/>
              <a:t>hresholder</a:t>
            </a:r>
            <a:endParaRPr lang="sv-SE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sv-SE" dirty="0" err="1" smtClean="0"/>
              <a:t>Code</a:t>
            </a:r>
            <a:r>
              <a:rPr lang="sv-SE" dirty="0" smtClean="0"/>
              <a:t> implementation in L*a*b* space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734" y="1939396"/>
            <a:ext cx="3852333" cy="216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20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Color </a:t>
            </a:r>
            <a:r>
              <a:rPr lang="sv-SE" dirty="0" err="1"/>
              <a:t>s</a:t>
            </a:r>
            <a:r>
              <a:rPr lang="sv-SE" dirty="0" err="1" smtClean="0"/>
              <a:t>egmentation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Code implementation in L*a*b* space</a:t>
            </a:r>
          </a:p>
          <a:p>
            <a:pPr lvl="1"/>
            <a:r>
              <a:rPr lang="en-GB" dirty="0" smtClean="0"/>
              <a:t>Nearest neighbour</a:t>
            </a: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734" y="1939396"/>
            <a:ext cx="3852333" cy="2166937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873" y="3719002"/>
            <a:ext cx="4956031" cy="27360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597" y="3719002"/>
            <a:ext cx="4956029" cy="2736000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349" y="3719002"/>
            <a:ext cx="4956029" cy="27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Color </a:t>
            </a:r>
            <a:r>
              <a:rPr lang="sv-SE" dirty="0" err="1"/>
              <a:t>segmentation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Code implementation in L*a*b* </a:t>
            </a:r>
            <a:r>
              <a:rPr lang="en-GB" dirty="0" smtClean="0"/>
              <a:t>space</a:t>
            </a:r>
          </a:p>
          <a:p>
            <a:pPr lvl="1"/>
            <a:r>
              <a:rPr lang="sv-SE" dirty="0" smtClean="0"/>
              <a:t>Color intervall</a:t>
            </a:r>
            <a:endParaRPr lang="en-GB" dirty="0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400" y="3718800"/>
            <a:ext cx="4957200" cy="2736646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734" y="1939396"/>
            <a:ext cx="3852333" cy="2166937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00" y="3718800"/>
            <a:ext cx="4957200" cy="2736646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3718800"/>
            <a:ext cx="4957200" cy="273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0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492</TotalTime>
  <Words>242</Words>
  <Application>Microsoft Office PowerPoint</Application>
  <PresentationFormat>Widescreen</PresentationFormat>
  <Paragraphs>78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Retrospect</vt:lpstr>
      <vt:lpstr>Image Processing MATLAB</vt:lpstr>
      <vt:lpstr>The presentation</vt:lpstr>
      <vt:lpstr>Why image processing</vt:lpstr>
      <vt:lpstr>Image processing in MATLAB</vt:lpstr>
      <vt:lpstr>Color systems – RGB</vt:lpstr>
      <vt:lpstr>Color systems – L*a*b*</vt:lpstr>
      <vt:lpstr>Color segmentation</vt:lpstr>
      <vt:lpstr>Color segmentation</vt:lpstr>
      <vt:lpstr>Color segmentation</vt:lpstr>
      <vt:lpstr>Histogram equalization</vt:lpstr>
      <vt:lpstr>Histogram equalization</vt:lpstr>
      <vt:lpstr>Histogram equalization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 Processing MATLAB</dc:title>
  <dc:creator>Robert Axelsson- Sjöblom</dc:creator>
  <cp:lastModifiedBy>Robert Axelsson- Sjöblom</cp:lastModifiedBy>
  <cp:revision>50</cp:revision>
  <dcterms:created xsi:type="dcterms:W3CDTF">2015-09-15T08:37:10Z</dcterms:created>
  <dcterms:modified xsi:type="dcterms:W3CDTF">2015-09-17T08:06:09Z</dcterms:modified>
</cp:coreProperties>
</file>